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28"/>
  </p:notesMasterIdLst>
  <p:sldIdLst>
    <p:sldId id="257" r:id="rId2"/>
    <p:sldId id="323" r:id="rId3"/>
    <p:sldId id="352" r:id="rId4"/>
    <p:sldId id="897" r:id="rId5"/>
    <p:sldId id="880" r:id="rId6"/>
    <p:sldId id="900" r:id="rId7"/>
    <p:sldId id="883" r:id="rId8"/>
    <p:sldId id="895" r:id="rId9"/>
    <p:sldId id="896" r:id="rId10"/>
    <p:sldId id="898" r:id="rId11"/>
    <p:sldId id="899" r:id="rId12"/>
    <p:sldId id="884" r:id="rId13"/>
    <p:sldId id="892" r:id="rId14"/>
    <p:sldId id="885" r:id="rId15"/>
    <p:sldId id="280" r:id="rId16"/>
    <p:sldId id="878" r:id="rId17"/>
    <p:sldId id="331" r:id="rId18"/>
    <p:sldId id="901" r:id="rId19"/>
    <p:sldId id="325" r:id="rId20"/>
    <p:sldId id="338" r:id="rId21"/>
    <p:sldId id="332" r:id="rId22"/>
    <p:sldId id="343" r:id="rId23"/>
    <p:sldId id="891" r:id="rId24"/>
    <p:sldId id="344" r:id="rId25"/>
    <p:sldId id="347" r:id="rId26"/>
    <p:sldId id="272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B661"/>
    <a:srgbClr val="1C253C"/>
    <a:srgbClr val="ED145B"/>
    <a:srgbClr val="0762C8"/>
    <a:srgbClr val="63666A"/>
    <a:srgbClr val="F4F5F5"/>
    <a:srgbClr val="63B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3E8F0-1668-46EE-A722-01B4299DF0D6}" v="17" dt="2022-02-02T20:57:50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54" autoAdjust="0"/>
    <p:restoredTop sz="94660"/>
  </p:normalViewPr>
  <p:slideViewPr>
    <p:cSldViewPr snapToGrid="0">
      <p:cViewPr varScale="1">
        <p:scale>
          <a:sx n="82" d="100"/>
          <a:sy n="82" d="100"/>
        </p:scale>
        <p:origin x="9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SLAYNO FICUCIELLO MONTEIRO DA SILVA" userId="a34d7dad-00ab-4d94-a36d-ccc8dbef0435" providerId="ADAL" clId="{0CF3E8F0-1668-46EE-A722-01B4299DF0D6}"/>
    <pc:docChg chg="undo custSel addSld delSld modSld sldOrd">
      <pc:chgData name="GISLAYNO FICUCIELLO MONTEIRO DA SILVA" userId="a34d7dad-00ab-4d94-a36d-ccc8dbef0435" providerId="ADAL" clId="{0CF3E8F0-1668-46EE-A722-01B4299DF0D6}" dt="2022-02-08T21:56:28.676" v="1061" actId="20577"/>
      <pc:docMkLst>
        <pc:docMk/>
      </pc:docMkLst>
      <pc:sldChg chg="add del">
        <pc:chgData name="GISLAYNO FICUCIELLO MONTEIRO DA SILVA" userId="a34d7dad-00ab-4d94-a36d-ccc8dbef0435" providerId="ADAL" clId="{0CF3E8F0-1668-46EE-A722-01B4299DF0D6}" dt="2022-02-02T19:57:34.020" v="205" actId="47"/>
        <pc:sldMkLst>
          <pc:docMk/>
          <pc:sldMk cId="0" sldId="256"/>
        </pc:sldMkLst>
      </pc:sldChg>
      <pc:sldChg chg="addSp modSp mod">
        <pc:chgData name="GISLAYNO FICUCIELLO MONTEIRO DA SILVA" userId="a34d7dad-00ab-4d94-a36d-ccc8dbef0435" providerId="ADAL" clId="{0CF3E8F0-1668-46EE-A722-01B4299DF0D6}" dt="2022-02-08T21:56:28.676" v="1061" actId="20577"/>
        <pc:sldMkLst>
          <pc:docMk/>
          <pc:sldMk cId="4028637075" sldId="257"/>
        </pc:sldMkLst>
        <pc:spChg chg="mod">
          <ac:chgData name="GISLAYNO FICUCIELLO MONTEIRO DA SILVA" userId="a34d7dad-00ab-4d94-a36d-ccc8dbef0435" providerId="ADAL" clId="{0CF3E8F0-1668-46EE-A722-01B4299DF0D6}" dt="2022-02-01T19:46:57.912" v="25" actId="1076"/>
          <ac:spMkLst>
            <pc:docMk/>
            <pc:sldMk cId="4028637075" sldId="257"/>
            <ac:spMk id="2" creationId="{00429D6D-7723-4D53-9F5C-12FAD3F96980}"/>
          </ac:spMkLst>
        </pc:spChg>
        <pc:spChg chg="add mod">
          <ac:chgData name="GISLAYNO FICUCIELLO MONTEIRO DA SILVA" userId="a34d7dad-00ab-4d94-a36d-ccc8dbef0435" providerId="ADAL" clId="{0CF3E8F0-1668-46EE-A722-01B4299DF0D6}" dt="2022-02-08T21:56:28.676" v="1061" actId="20577"/>
          <ac:spMkLst>
            <pc:docMk/>
            <pc:sldMk cId="4028637075" sldId="257"/>
            <ac:spMk id="3" creationId="{4BEF1235-3E86-400D-8CF7-298A09536E92}"/>
          </ac:spMkLst>
        </pc:spChg>
      </pc:sldChg>
      <pc:sldChg chg="modSp mod">
        <pc:chgData name="GISLAYNO FICUCIELLO MONTEIRO DA SILVA" userId="a34d7dad-00ab-4d94-a36d-ccc8dbef0435" providerId="ADAL" clId="{0CF3E8F0-1668-46EE-A722-01B4299DF0D6}" dt="2022-02-02T20:58:34.759" v="1051" actId="6549"/>
        <pc:sldMkLst>
          <pc:docMk/>
          <pc:sldMk cId="2702901891" sldId="272"/>
        </pc:sldMkLst>
        <pc:spChg chg="mod">
          <ac:chgData name="GISLAYNO FICUCIELLO MONTEIRO DA SILVA" userId="a34d7dad-00ab-4d94-a36d-ccc8dbef0435" providerId="ADAL" clId="{0CF3E8F0-1668-46EE-A722-01B4299DF0D6}" dt="2022-02-02T20:58:34.759" v="1051" actId="6549"/>
          <ac:spMkLst>
            <pc:docMk/>
            <pc:sldMk cId="2702901891" sldId="272"/>
            <ac:spMk id="2" creationId="{49DE2D17-AEF1-4536-846B-BA5FA96DC7C0}"/>
          </ac:spMkLst>
        </pc:spChg>
        <pc:spChg chg="mod">
          <ac:chgData name="GISLAYNO FICUCIELLO MONTEIRO DA SILVA" userId="a34d7dad-00ab-4d94-a36d-ccc8dbef0435" providerId="ADAL" clId="{0CF3E8F0-1668-46EE-A722-01B4299DF0D6}" dt="2022-02-02T20:47:43.998" v="994" actId="6549"/>
          <ac:spMkLst>
            <pc:docMk/>
            <pc:sldMk cId="2702901891" sldId="272"/>
            <ac:spMk id="3" creationId="{20BAD76D-64D2-4EFB-BCCB-EAF9CD6900B3}"/>
          </ac:spMkLst>
        </pc:spChg>
      </pc:sldChg>
      <pc:sldChg chg="ord">
        <pc:chgData name="GISLAYNO FICUCIELLO MONTEIRO DA SILVA" userId="a34d7dad-00ab-4d94-a36d-ccc8dbef0435" providerId="ADAL" clId="{0CF3E8F0-1668-46EE-A722-01B4299DF0D6}" dt="2022-02-02T20:45:50.171" v="946"/>
        <pc:sldMkLst>
          <pc:docMk/>
          <pc:sldMk cId="721880337" sldId="280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1108470559" sldId="281"/>
        </pc:sldMkLst>
      </pc:sldChg>
      <pc:sldChg chg="modSp add mod ord modClrScheme chgLayout">
        <pc:chgData name="GISLAYNO FICUCIELLO MONTEIRO DA SILVA" userId="a34d7dad-00ab-4d94-a36d-ccc8dbef0435" providerId="ADAL" clId="{0CF3E8F0-1668-46EE-A722-01B4299DF0D6}" dt="2022-02-02T20:04:16.629" v="313" actId="113"/>
        <pc:sldMkLst>
          <pc:docMk/>
          <pc:sldMk cId="1202968845" sldId="323"/>
        </pc:sldMkLst>
        <pc:spChg chg="mod ord">
          <ac:chgData name="GISLAYNO FICUCIELLO MONTEIRO DA SILVA" userId="a34d7dad-00ab-4d94-a36d-ccc8dbef0435" providerId="ADAL" clId="{0CF3E8F0-1668-46EE-A722-01B4299DF0D6}" dt="2022-02-02T20:04:16.629" v="313" actId="113"/>
          <ac:spMkLst>
            <pc:docMk/>
            <pc:sldMk cId="1202968845" sldId="323"/>
            <ac:spMk id="2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19:59:24.080" v="220" actId="20577"/>
          <ac:spMkLst>
            <pc:docMk/>
            <pc:sldMk cId="1202968845" sldId="323"/>
            <ac:spMk id="3" creationId="{00000000-0000-0000-0000-000000000000}"/>
          </ac:spMkLst>
        </pc:spChg>
        <pc:picChg chg="mod">
          <ac:chgData name="GISLAYNO FICUCIELLO MONTEIRO DA SILVA" userId="a34d7dad-00ab-4d94-a36d-ccc8dbef0435" providerId="ADAL" clId="{0CF3E8F0-1668-46EE-A722-01B4299DF0D6}" dt="2022-02-02T19:59:28.583" v="221" actId="1076"/>
          <ac:picMkLst>
            <pc:docMk/>
            <pc:sldMk cId="1202968845" sldId="323"/>
            <ac:picMk id="4" creationId="{E5E13A94-C5E8-4B1B-89D4-396A766DCD0D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40:29.967" v="792" actId="20577"/>
        <pc:sldMkLst>
          <pc:docMk/>
          <pc:sldMk cId="1318905314" sldId="325"/>
        </pc:sldMkLst>
        <pc:spChg chg="mod">
          <ac:chgData name="GISLAYNO FICUCIELLO MONTEIRO DA SILVA" userId="a34d7dad-00ab-4d94-a36d-ccc8dbef0435" providerId="ADAL" clId="{0CF3E8F0-1668-46EE-A722-01B4299DF0D6}" dt="2022-02-02T20:40:29.967" v="792" actId="20577"/>
          <ac:spMkLst>
            <pc:docMk/>
            <pc:sldMk cId="1318905314" sldId="325"/>
            <ac:spMk id="2" creationId="{55158358-25C5-4D8C-94F3-C0FC4A168E9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318905314" sldId="325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0:01.573" v="778" actId="478"/>
          <ac:spMkLst>
            <pc:docMk/>
            <pc:sldMk cId="1318905314" sldId="325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9:57.939" v="777" actId="113"/>
          <ac:spMkLst>
            <pc:docMk/>
            <pc:sldMk cId="1318905314" sldId="325"/>
            <ac:spMk id="7" creationId="{E8280152-41A2-4B96-899A-BA14884DEA82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0:03.818" v="779" actId="478"/>
          <ac:spMkLst>
            <pc:docMk/>
            <pc:sldMk cId="1318905314" sldId="325"/>
            <ac:spMk id="9" creationId="{4441E84B-12A5-4532-8297-262B27F6B5F0}"/>
          </ac:spMkLst>
        </pc:spChg>
        <pc:picChg chg="mod">
          <ac:chgData name="GISLAYNO FICUCIELLO MONTEIRO DA SILVA" userId="a34d7dad-00ab-4d94-a36d-ccc8dbef0435" providerId="ADAL" clId="{0CF3E8F0-1668-46EE-A722-01B4299DF0D6}" dt="2022-02-02T20:40:06.848" v="780" actId="1076"/>
          <ac:picMkLst>
            <pc:docMk/>
            <pc:sldMk cId="1318905314" sldId="325"/>
            <ac:picMk id="5" creationId="{0817D5A1-A2E3-4774-A390-C09323EF2B1C}"/>
          </ac:picMkLst>
        </pc:picChg>
        <pc:picChg chg="del mod">
          <ac:chgData name="GISLAYNO FICUCIELLO MONTEIRO DA SILVA" userId="a34d7dad-00ab-4d94-a36d-ccc8dbef0435" providerId="ADAL" clId="{0CF3E8F0-1668-46EE-A722-01B4299DF0D6}" dt="2022-02-02T20:39:41.124" v="747" actId="478"/>
          <ac:picMkLst>
            <pc:docMk/>
            <pc:sldMk cId="1318905314" sldId="325"/>
            <ac:picMk id="6" creationId="{A0AB35F9-3066-4D64-A1DE-776860109C68}"/>
          </ac:picMkLst>
        </pc:picChg>
      </pc:sldChg>
      <pc:sldChg chg="delSp modSp add del mod modClrScheme chgLayout">
        <pc:chgData name="GISLAYNO FICUCIELLO MONTEIRO DA SILVA" userId="a34d7dad-00ab-4d94-a36d-ccc8dbef0435" providerId="ADAL" clId="{0CF3E8F0-1668-46EE-A722-01B4299DF0D6}" dt="2022-02-02T20:02:36.224" v="250" actId="47"/>
        <pc:sldMkLst>
          <pc:docMk/>
          <pc:sldMk cId="2671690535" sldId="328"/>
        </pc:sldMkLst>
        <pc:spChg chg="mod ord">
          <ac:chgData name="GISLAYNO FICUCIELLO MONTEIRO DA SILVA" userId="a34d7dad-00ab-4d94-a36d-ccc8dbef0435" providerId="ADAL" clId="{0CF3E8F0-1668-46EE-A722-01B4299DF0D6}" dt="2022-02-02T19:58:13.925" v="207" actId="700"/>
          <ac:spMkLst>
            <pc:docMk/>
            <pc:sldMk cId="2671690535" sldId="328"/>
            <ac:spMk id="2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19:58:13.925" v="207" actId="700"/>
          <ac:spMkLst>
            <pc:docMk/>
            <pc:sldMk cId="2671690535" sldId="328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19:58:13.925" v="207" actId="700"/>
          <ac:spMkLst>
            <pc:docMk/>
            <pc:sldMk cId="2671690535" sldId="328"/>
            <ac:spMk id="4" creationId="{00000000-0000-0000-0000-000000000000}"/>
          </ac:spMkLst>
        </pc:spChg>
        <pc:picChg chg="del">
          <ac:chgData name="GISLAYNO FICUCIELLO MONTEIRO DA SILVA" userId="a34d7dad-00ab-4d94-a36d-ccc8dbef0435" providerId="ADAL" clId="{0CF3E8F0-1668-46EE-A722-01B4299DF0D6}" dt="2022-02-02T19:58:21.808" v="208" actId="478"/>
          <ac:picMkLst>
            <pc:docMk/>
            <pc:sldMk cId="2671690535" sldId="328"/>
            <ac:picMk id="5" creationId="{E3B94B3F-1A50-42F9-8E9C-2FC323BCF8EF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9:31.454" v="745" actId="12"/>
        <pc:sldMkLst>
          <pc:docMk/>
          <pc:sldMk cId="3968296938" sldId="331"/>
        </pc:sldMkLst>
        <pc:spChg chg="add mod ord">
          <ac:chgData name="GISLAYNO FICUCIELLO MONTEIRO DA SILVA" userId="a34d7dad-00ab-4d94-a36d-ccc8dbef0435" providerId="ADAL" clId="{0CF3E8F0-1668-46EE-A722-01B4299DF0D6}" dt="2022-02-02T20:38:15.669" v="662" actId="113"/>
          <ac:spMkLst>
            <pc:docMk/>
            <pc:sldMk cId="3968296938" sldId="331"/>
            <ac:spMk id="2" creationId="{D813B4C3-C029-48B0-B93F-45BF2293E4E7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968296938" sldId="331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39:22.024" v="742" actId="478"/>
          <ac:spMkLst>
            <pc:docMk/>
            <pc:sldMk cId="3968296938" sldId="331"/>
            <ac:spMk id="4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39:24.785" v="743" actId="478"/>
          <ac:spMkLst>
            <pc:docMk/>
            <pc:sldMk cId="3968296938" sldId="331"/>
            <ac:spMk id="6" creationId="{714298AB-CC7C-403E-9FBA-7B9550C06DE6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39:31.454" v="745" actId="12"/>
          <ac:spMkLst>
            <pc:docMk/>
            <pc:sldMk cId="3968296938" sldId="331"/>
            <ac:spMk id="8" creationId="{87844619-ED4F-40D7-A7D3-F87ECCFEFAEB}"/>
          </ac:spMkLst>
        </pc:spChg>
        <pc:picChg chg="del mod">
          <ac:chgData name="GISLAYNO FICUCIELLO MONTEIRO DA SILVA" userId="a34d7dad-00ab-4d94-a36d-ccc8dbef0435" providerId="ADAL" clId="{0CF3E8F0-1668-46EE-A722-01B4299DF0D6}" dt="2022-02-02T20:38:00.302" v="646" actId="478"/>
          <ac:picMkLst>
            <pc:docMk/>
            <pc:sldMk cId="3968296938" sldId="331"/>
            <ac:picMk id="9" creationId="{3F467875-3357-4EC8-88F7-C100855E9E38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2:49:33.212" v="1054" actId="20577"/>
        <pc:sldMkLst>
          <pc:docMk/>
          <pc:sldMk cId="2273440882" sldId="332"/>
        </pc:sldMkLst>
        <pc:spChg chg="mod">
          <ac:chgData name="GISLAYNO FICUCIELLO MONTEIRO DA SILVA" userId="a34d7dad-00ab-4d94-a36d-ccc8dbef0435" providerId="ADAL" clId="{0CF3E8F0-1668-46EE-A722-01B4299DF0D6}" dt="2022-02-02T22:49:33.212" v="1054" actId="20577"/>
          <ac:spMkLst>
            <pc:docMk/>
            <pc:sldMk cId="2273440882" sldId="332"/>
            <ac:spMk id="2" creationId="{67AC0FC6-4BE7-420B-8337-D95E19F6528A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2273440882" sldId="332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1:57.411" v="871" actId="478"/>
          <ac:spMkLst>
            <pc:docMk/>
            <pc:sldMk cId="2273440882" sldId="332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41:52.219" v="869" actId="20577"/>
          <ac:spMkLst>
            <pc:docMk/>
            <pc:sldMk cId="2273440882" sldId="332"/>
            <ac:spMk id="6" creationId="{4A1F0E8C-9A8B-4B1E-A6CF-D40DD1F0474C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2:00.787" v="872" actId="478"/>
          <ac:spMkLst>
            <pc:docMk/>
            <pc:sldMk cId="2273440882" sldId="332"/>
            <ac:spMk id="9" creationId="{3DC54469-C996-420B-9F0A-F34083CD345C}"/>
          </ac:spMkLst>
        </pc:spChg>
        <pc:picChg chg="del">
          <ac:chgData name="GISLAYNO FICUCIELLO MONTEIRO DA SILVA" userId="a34d7dad-00ab-4d94-a36d-ccc8dbef0435" providerId="ADAL" clId="{0CF3E8F0-1668-46EE-A722-01B4299DF0D6}" dt="2022-02-02T20:41:55.433" v="870" actId="478"/>
          <ac:picMkLst>
            <pc:docMk/>
            <pc:sldMk cId="2273440882" sldId="332"/>
            <ac:picMk id="5" creationId="{9D7A1903-5EAC-484B-9F00-BCD833B0534B}"/>
          </ac:picMkLst>
        </pc:picChg>
        <pc:picChg chg="mod">
          <ac:chgData name="GISLAYNO FICUCIELLO MONTEIRO DA SILVA" userId="a34d7dad-00ab-4d94-a36d-ccc8dbef0435" providerId="ADAL" clId="{0CF3E8F0-1668-46EE-A722-01B4299DF0D6}" dt="2022-02-02T20:42:08.060" v="874" actId="1076"/>
          <ac:picMkLst>
            <pc:docMk/>
            <pc:sldMk cId="2273440882" sldId="332"/>
            <ac:picMk id="7" creationId="{FCF260D6-0E67-42DE-B1DD-F5CF6D608B61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41:08.988" v="834" actId="1076"/>
        <pc:sldMkLst>
          <pc:docMk/>
          <pc:sldMk cId="3377852778" sldId="338"/>
        </pc:sldMkLst>
        <pc:spChg chg="add mod ord">
          <ac:chgData name="GISLAYNO FICUCIELLO MONTEIRO DA SILVA" userId="a34d7dad-00ab-4d94-a36d-ccc8dbef0435" providerId="ADAL" clId="{0CF3E8F0-1668-46EE-A722-01B4299DF0D6}" dt="2022-02-02T20:40:54.582" v="831" actId="20577"/>
          <ac:spMkLst>
            <pc:docMk/>
            <pc:sldMk cId="3377852778" sldId="338"/>
            <ac:spMk id="2" creationId="{B678F22C-5C79-4344-9371-75C23019C1BC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377852778" sldId="338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0:58.656" v="832" actId="478"/>
          <ac:spMkLst>
            <pc:docMk/>
            <pc:sldMk cId="3377852778" sldId="338"/>
            <ac:spMk id="4" creationId="{00000000-0000-0000-0000-000000000000}"/>
          </ac:spMkLst>
        </pc:spChg>
        <pc:spChg chg="mod">
          <ac:chgData name="GISLAYNO FICUCIELLO MONTEIRO DA SILVA" userId="a34d7dad-00ab-4d94-a36d-ccc8dbef0435" providerId="ADAL" clId="{0CF3E8F0-1668-46EE-A722-01B4299DF0D6}" dt="2022-02-02T20:41:08.988" v="834" actId="1076"/>
          <ac:spMkLst>
            <pc:docMk/>
            <pc:sldMk cId="3377852778" sldId="338"/>
            <ac:spMk id="6" creationId="{32BE7411-8115-42C7-9A8D-FF9689DB51DF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1:00.782" v="833" actId="478"/>
          <ac:spMkLst>
            <pc:docMk/>
            <pc:sldMk cId="3377852778" sldId="338"/>
            <ac:spMk id="8" creationId="{95904B70-13D3-4276-819E-F6EA0F695917}"/>
          </ac:spMkLst>
        </pc:sp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44:04.851" v="905" actId="478"/>
        <pc:sldMkLst>
          <pc:docMk/>
          <pc:sldMk cId="318081730" sldId="343"/>
        </pc:sldMkLst>
        <pc:spChg chg="add mod ord">
          <ac:chgData name="GISLAYNO FICUCIELLO MONTEIRO DA SILVA" userId="a34d7dad-00ab-4d94-a36d-ccc8dbef0435" providerId="ADAL" clId="{0CF3E8F0-1668-46EE-A722-01B4299DF0D6}" dt="2022-02-02T20:43:31.568" v="898" actId="113"/>
          <ac:spMkLst>
            <pc:docMk/>
            <pc:sldMk cId="318081730" sldId="343"/>
            <ac:spMk id="2" creationId="{B3C09B35-325B-4F2A-BABF-856676B4DEA2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18081730" sldId="343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3:37.449" v="900" actId="478"/>
          <ac:spMkLst>
            <pc:docMk/>
            <pc:sldMk cId="318081730" sldId="343"/>
            <ac:spMk id="4" creationId="{00000000-0000-0000-0000-000000000000}"/>
          </ac:spMkLst>
        </pc:spChg>
        <pc:spChg chg="mod">
          <ac:chgData name="GISLAYNO FICUCIELLO MONTEIRO DA SILVA" userId="a34d7dad-00ab-4d94-a36d-ccc8dbef0435" providerId="ADAL" clId="{0CF3E8F0-1668-46EE-A722-01B4299DF0D6}" dt="2022-02-02T20:43:59.253" v="904" actId="6549"/>
          <ac:spMkLst>
            <pc:docMk/>
            <pc:sldMk cId="318081730" sldId="343"/>
            <ac:spMk id="5" creationId="{A7F7ADB9-523D-44E5-B15F-8E68C1D79DDC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3:39.922" v="901" actId="478"/>
          <ac:spMkLst>
            <pc:docMk/>
            <pc:sldMk cId="318081730" sldId="343"/>
            <ac:spMk id="9" creationId="{3DF3A2CC-4557-478D-BE9D-4BDC248A3B8E}"/>
          </ac:spMkLst>
        </pc:spChg>
        <pc:picChg chg="del">
          <ac:chgData name="GISLAYNO FICUCIELLO MONTEIRO DA SILVA" userId="a34d7dad-00ab-4d94-a36d-ccc8dbef0435" providerId="ADAL" clId="{0CF3E8F0-1668-46EE-A722-01B4299DF0D6}" dt="2022-02-02T20:44:04.851" v="905" actId="478"/>
          <ac:picMkLst>
            <pc:docMk/>
            <pc:sldMk cId="318081730" sldId="343"/>
            <ac:picMk id="6" creationId="{4E13D247-7C42-4E41-BFBD-3F1FD4961EAB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58:15.979" v="1050" actId="1076"/>
        <pc:sldMkLst>
          <pc:docMk/>
          <pc:sldMk cId="4157981909" sldId="344"/>
        </pc:sldMkLst>
        <pc:spChg chg="add del mod ord">
          <ac:chgData name="GISLAYNO FICUCIELLO MONTEIRO DA SILVA" userId="a34d7dad-00ab-4d94-a36d-ccc8dbef0435" providerId="ADAL" clId="{0CF3E8F0-1668-46EE-A722-01B4299DF0D6}" dt="2022-02-02T20:57:18.011" v="1038" actId="478"/>
          <ac:spMkLst>
            <pc:docMk/>
            <pc:sldMk cId="4157981909" sldId="344"/>
            <ac:spMk id="2" creationId="{2BCDA297-4A4D-45E5-999E-0BD2BE8683C8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4157981909" sldId="344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57:16.071" v="1037" actId="478"/>
          <ac:spMkLst>
            <pc:docMk/>
            <pc:sldMk cId="4157981909" sldId="344"/>
            <ac:spMk id="4" creationId="{00000000-0000-0000-0000-000000000000}"/>
          </ac:spMkLst>
        </pc:spChg>
        <pc:spChg chg="mod">
          <ac:chgData name="GISLAYNO FICUCIELLO MONTEIRO DA SILVA" userId="a34d7dad-00ab-4d94-a36d-ccc8dbef0435" providerId="ADAL" clId="{0CF3E8F0-1668-46EE-A722-01B4299DF0D6}" dt="2022-02-02T20:58:11.152" v="1049" actId="1076"/>
          <ac:spMkLst>
            <pc:docMk/>
            <pc:sldMk cId="4157981909" sldId="344"/>
            <ac:spMk id="6" creationId="{83F2B32F-284A-4093-99FF-9BF82D09153A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57:21.931" v="1039" actId="478"/>
          <ac:spMkLst>
            <pc:docMk/>
            <pc:sldMk cId="4157981909" sldId="344"/>
            <ac:spMk id="9" creationId="{F70D265B-8F2C-467A-AF47-578A45F4644C}"/>
          </ac:spMkLst>
        </pc:spChg>
        <pc:spChg chg="add mod">
          <ac:chgData name="GISLAYNO FICUCIELLO MONTEIRO DA SILVA" userId="a34d7dad-00ab-4d94-a36d-ccc8dbef0435" providerId="ADAL" clId="{0CF3E8F0-1668-46EE-A722-01B4299DF0D6}" dt="2022-02-02T20:58:15.979" v="1050" actId="1076"/>
          <ac:spMkLst>
            <pc:docMk/>
            <pc:sldMk cId="4157981909" sldId="344"/>
            <ac:spMk id="10" creationId="{9BEF5554-7FF1-4709-8CBA-DB67DD5942DF}"/>
          </ac:spMkLst>
        </pc:spChg>
        <pc:picChg chg="del mod">
          <ac:chgData name="GISLAYNO FICUCIELLO MONTEIRO DA SILVA" userId="a34d7dad-00ab-4d94-a36d-ccc8dbef0435" providerId="ADAL" clId="{0CF3E8F0-1668-46EE-A722-01B4299DF0D6}" dt="2022-02-02T20:58:07.138" v="1048" actId="478"/>
          <ac:picMkLst>
            <pc:docMk/>
            <pc:sldMk cId="4157981909" sldId="344"/>
            <ac:picMk id="5" creationId="{D41A690E-2B7D-402A-8F16-084F96C8B239}"/>
          </ac:picMkLst>
        </pc:picChg>
        <pc:picChg chg="mod">
          <ac:chgData name="GISLAYNO FICUCIELLO MONTEIRO DA SILVA" userId="a34d7dad-00ab-4d94-a36d-ccc8dbef0435" providerId="ADAL" clId="{0CF3E8F0-1668-46EE-A722-01B4299DF0D6}" dt="2022-02-02T20:58:01.785" v="1046" actId="1076"/>
          <ac:picMkLst>
            <pc:docMk/>
            <pc:sldMk cId="4157981909" sldId="344"/>
            <ac:picMk id="7" creationId="{3CD0E2D0-CAF9-4BF4-B3C8-3AA58DEDC1C8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46:55.201" v="947" actId="113"/>
        <pc:sldMkLst>
          <pc:docMk/>
          <pc:sldMk cId="4050297491" sldId="347"/>
        </pc:sldMkLst>
        <pc:spChg chg="add mod ord">
          <ac:chgData name="GISLAYNO FICUCIELLO MONTEIRO DA SILVA" userId="a34d7dad-00ab-4d94-a36d-ccc8dbef0435" providerId="ADAL" clId="{0CF3E8F0-1668-46EE-A722-01B4299DF0D6}" dt="2022-02-02T20:46:55.201" v="947" actId="113"/>
          <ac:spMkLst>
            <pc:docMk/>
            <pc:sldMk cId="4050297491" sldId="347"/>
            <ac:spMk id="2" creationId="{19EAFF9F-0B5F-4B50-861C-00166847689D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4050297491" sldId="347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4:51.959" v="915" actId="478"/>
          <ac:spMkLst>
            <pc:docMk/>
            <pc:sldMk cId="4050297491" sldId="347"/>
            <ac:spMk id="4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4:53.428" v="916" actId="478"/>
          <ac:spMkLst>
            <pc:docMk/>
            <pc:sldMk cId="4050297491" sldId="347"/>
            <ac:spMk id="7" creationId="{44194AA3-7E6E-4590-9C42-3D7788A69B1A}"/>
          </ac:spMkLst>
        </pc:spChg>
        <pc:spChg chg="mod">
          <ac:chgData name="GISLAYNO FICUCIELLO MONTEIRO DA SILVA" userId="a34d7dad-00ab-4d94-a36d-ccc8dbef0435" providerId="ADAL" clId="{0CF3E8F0-1668-46EE-A722-01B4299DF0D6}" dt="2022-02-02T20:45:07.617" v="937" actId="1076"/>
          <ac:spMkLst>
            <pc:docMk/>
            <pc:sldMk cId="4050297491" sldId="347"/>
            <ac:spMk id="13" creationId="{00000000-0000-0000-0000-000000000000}"/>
          </ac:spMkLst>
        </pc:spChg>
        <pc:picChg chg="del">
          <ac:chgData name="GISLAYNO FICUCIELLO MONTEIRO DA SILVA" userId="a34d7dad-00ab-4d94-a36d-ccc8dbef0435" providerId="ADAL" clId="{0CF3E8F0-1668-46EE-A722-01B4299DF0D6}" dt="2022-02-02T20:45:14.412" v="938" actId="478"/>
          <ac:picMkLst>
            <pc:docMk/>
            <pc:sldMk cId="4050297491" sldId="347"/>
            <ac:picMk id="5" creationId="{BB816596-0D30-4BB3-A020-C571A8957351}"/>
          </ac:picMkLst>
        </pc:picChg>
      </pc:sldChg>
      <pc:sldChg chg="addSp delSp modSp del mod">
        <pc:chgData name="GISLAYNO FICUCIELLO MONTEIRO DA SILVA" userId="a34d7dad-00ab-4d94-a36d-ccc8dbef0435" providerId="ADAL" clId="{0CF3E8F0-1668-46EE-A722-01B4299DF0D6}" dt="2022-02-02T19:59:34.236" v="222" actId="47"/>
        <pc:sldMkLst>
          <pc:docMk/>
          <pc:sldMk cId="2785036340" sldId="351"/>
        </pc:sldMkLst>
        <pc:spChg chg="add del mod">
          <ac:chgData name="GISLAYNO FICUCIELLO MONTEIRO DA SILVA" userId="a34d7dad-00ab-4d94-a36d-ccc8dbef0435" providerId="ADAL" clId="{0CF3E8F0-1668-46EE-A722-01B4299DF0D6}" dt="2022-02-01T19:49:23.906" v="51" actId="478"/>
          <ac:spMkLst>
            <pc:docMk/>
            <pc:sldMk cId="2785036340" sldId="351"/>
            <ac:spMk id="4" creationId="{0DB77864-F621-409B-BDC0-5245A37088B5}"/>
          </ac:spMkLst>
        </pc:spChg>
        <pc:spChg chg="add del mod">
          <ac:chgData name="GISLAYNO FICUCIELLO MONTEIRO DA SILVA" userId="a34d7dad-00ab-4d94-a36d-ccc8dbef0435" providerId="ADAL" clId="{0CF3E8F0-1668-46EE-A722-01B4299DF0D6}" dt="2022-02-01T19:49:41.103" v="73" actId="14100"/>
          <ac:spMkLst>
            <pc:docMk/>
            <pc:sldMk cId="2785036340" sldId="351"/>
            <ac:spMk id="5" creationId="{7DDF6FEA-EB35-439D-BFAD-A1FDC62784EB}"/>
          </ac:spMkLst>
        </pc:spChg>
        <pc:spChg chg="add del mod">
          <ac:chgData name="GISLAYNO FICUCIELLO MONTEIRO DA SILVA" userId="a34d7dad-00ab-4d94-a36d-ccc8dbef0435" providerId="ADAL" clId="{0CF3E8F0-1668-46EE-A722-01B4299DF0D6}" dt="2022-02-01T19:49:28.228" v="53" actId="478"/>
          <ac:spMkLst>
            <pc:docMk/>
            <pc:sldMk cId="2785036340" sldId="351"/>
            <ac:spMk id="7" creationId="{AF091E56-5A70-4E00-AC85-E138BE8E79AA}"/>
          </ac:spMkLst>
        </pc:spChg>
        <pc:spChg chg="add del mod">
          <ac:chgData name="GISLAYNO FICUCIELLO MONTEIRO DA SILVA" userId="a34d7dad-00ab-4d94-a36d-ccc8dbef0435" providerId="ADAL" clId="{0CF3E8F0-1668-46EE-A722-01B4299DF0D6}" dt="2022-02-01T19:49:43.775" v="74" actId="478"/>
          <ac:spMkLst>
            <pc:docMk/>
            <pc:sldMk cId="2785036340" sldId="351"/>
            <ac:spMk id="8" creationId="{1774EDB8-3DD9-4AEE-8F60-8D4B55FB228A}"/>
          </ac:spMkLst>
        </pc:spChg>
        <pc:spChg chg="del mod">
          <ac:chgData name="GISLAYNO FICUCIELLO MONTEIRO DA SILVA" userId="a34d7dad-00ab-4d94-a36d-ccc8dbef0435" providerId="ADAL" clId="{0CF3E8F0-1668-46EE-A722-01B4299DF0D6}" dt="2022-02-01T19:47:48.470" v="39"/>
          <ac:spMkLst>
            <pc:docMk/>
            <pc:sldMk cId="2785036340" sldId="351"/>
            <ac:spMk id="12" creationId="{DA71C924-8279-4F8A-8F8D-144E2ED913C1}"/>
          </ac:spMkLst>
        </pc:spChg>
        <pc:spChg chg="add mod">
          <ac:chgData name="GISLAYNO FICUCIELLO MONTEIRO DA SILVA" userId="a34d7dad-00ab-4d94-a36d-ccc8dbef0435" providerId="ADAL" clId="{0CF3E8F0-1668-46EE-A722-01B4299DF0D6}" dt="2022-02-01T19:51:04.500" v="124" actId="20577"/>
          <ac:spMkLst>
            <pc:docMk/>
            <pc:sldMk cId="2785036340" sldId="351"/>
            <ac:spMk id="14" creationId="{EEA57C0B-7B45-484A-A2B6-C3678F893960}"/>
          </ac:spMkLst>
        </pc:spChg>
        <pc:spChg chg="add del mod">
          <ac:chgData name="GISLAYNO FICUCIELLO MONTEIRO DA SILVA" userId="a34d7dad-00ab-4d94-a36d-ccc8dbef0435" providerId="ADAL" clId="{0CF3E8F0-1668-46EE-A722-01B4299DF0D6}" dt="2022-02-01T19:49:23.504" v="50" actId="47"/>
          <ac:spMkLst>
            <pc:docMk/>
            <pc:sldMk cId="2785036340" sldId="351"/>
            <ac:spMk id="16" creationId="{F7C06C0C-5318-4879-B890-B3356997CC32}"/>
          </ac:spMkLst>
        </pc:spChg>
        <pc:picChg chg="add mod">
          <ac:chgData name="GISLAYNO FICUCIELLO MONTEIRO DA SILVA" userId="a34d7dad-00ab-4d94-a36d-ccc8dbef0435" providerId="ADAL" clId="{0CF3E8F0-1668-46EE-A722-01B4299DF0D6}" dt="2022-02-01T19:49:53.543" v="76" actId="1076"/>
          <ac:picMkLst>
            <pc:docMk/>
            <pc:sldMk cId="2785036340" sldId="351"/>
            <ac:picMk id="13" creationId="{2EE0D58B-8650-40E5-B845-6BB5F01E9CF6}"/>
          </ac:picMkLst>
        </pc:picChg>
        <pc:picChg chg="del">
          <ac:chgData name="GISLAYNO FICUCIELLO MONTEIRO DA SILVA" userId="a34d7dad-00ab-4d94-a36d-ccc8dbef0435" providerId="ADAL" clId="{0CF3E8F0-1668-46EE-A722-01B4299DF0D6}" dt="2022-02-01T19:47:48.464" v="37" actId="478"/>
          <ac:picMkLst>
            <pc:docMk/>
            <pc:sldMk cId="2785036340" sldId="351"/>
            <ac:picMk id="15" creationId="{AACAAC3D-DE49-4D40-9C45-155E7CAAE518}"/>
          </ac:picMkLst>
        </pc:picChg>
      </pc:sldChg>
      <pc:sldChg chg="addSp delSp modSp mod modClrScheme chgLayout">
        <pc:chgData name="GISLAYNO FICUCIELLO MONTEIRO DA SILVA" userId="a34d7dad-00ab-4d94-a36d-ccc8dbef0435" providerId="ADAL" clId="{0CF3E8F0-1668-46EE-A722-01B4299DF0D6}" dt="2022-02-02T20:49:44.275" v="1034" actId="12"/>
        <pc:sldMkLst>
          <pc:docMk/>
          <pc:sldMk cId="2020469153" sldId="352"/>
        </pc:sldMkLst>
        <pc:spChg chg="mod ord">
          <ac:chgData name="GISLAYNO FICUCIELLO MONTEIRO DA SILVA" userId="a34d7dad-00ab-4d94-a36d-ccc8dbef0435" providerId="ADAL" clId="{0CF3E8F0-1668-46EE-A722-01B4299DF0D6}" dt="2022-02-02T20:48:29.304" v="995" actId="700"/>
          <ac:spMkLst>
            <pc:docMk/>
            <pc:sldMk cId="2020469153" sldId="352"/>
            <ac:spMk id="3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9:12.796" v="1027" actId="478"/>
          <ac:spMkLst>
            <pc:docMk/>
            <pc:sldMk cId="2020469153" sldId="352"/>
            <ac:spMk id="4" creationId="{12C5E58F-D71F-4B62-ABCB-C8B7FE7636D6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9:10.746" v="1026" actId="478"/>
          <ac:spMkLst>
            <pc:docMk/>
            <pc:sldMk cId="2020469153" sldId="352"/>
            <ac:spMk id="5" creationId="{7DDF6FEA-EB35-439D-BFAD-A1FDC62784EB}"/>
          </ac:spMkLst>
        </pc:spChg>
        <pc:spChg chg="add mod">
          <ac:chgData name="GISLAYNO FICUCIELLO MONTEIRO DA SILVA" userId="a34d7dad-00ab-4d94-a36d-ccc8dbef0435" providerId="ADAL" clId="{0CF3E8F0-1668-46EE-A722-01B4299DF0D6}" dt="2022-02-02T20:49:06.331" v="1024" actId="20577"/>
          <ac:spMkLst>
            <pc:docMk/>
            <pc:sldMk cId="2020469153" sldId="352"/>
            <ac:spMk id="6" creationId="{B43F0115-4E33-41F9-B154-2B8514C0D74F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9:34.027" v="1032" actId="478"/>
          <ac:spMkLst>
            <pc:docMk/>
            <pc:sldMk cId="2020469153" sldId="352"/>
            <ac:spMk id="8" creationId="{BCD7B3BB-9ECB-4947-800B-4A0AD874EC6F}"/>
          </ac:spMkLst>
        </pc:spChg>
        <pc:spChg chg="del">
          <ac:chgData name="GISLAYNO FICUCIELLO MONTEIRO DA SILVA" userId="a34d7dad-00ab-4d94-a36d-ccc8dbef0435" providerId="ADAL" clId="{0CF3E8F0-1668-46EE-A722-01B4299DF0D6}" dt="2022-02-01T19:57:30.923" v="129" actId="478"/>
          <ac:spMkLst>
            <pc:docMk/>
            <pc:sldMk cId="2020469153" sldId="352"/>
            <ac:spMk id="10" creationId="{2998A413-0AAD-4183-A9F4-0931174D6C71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49:44.275" v="1034" actId="12"/>
          <ac:spMkLst>
            <pc:docMk/>
            <pc:sldMk cId="2020469153" sldId="352"/>
            <ac:spMk id="12" creationId="{F9DEDD8D-9EE9-46EB-9898-A8B54CA62368}"/>
          </ac:spMkLst>
        </pc:spChg>
        <pc:spChg chg="del">
          <ac:chgData name="GISLAYNO FICUCIELLO MONTEIRO DA SILVA" userId="a34d7dad-00ab-4d94-a36d-ccc8dbef0435" providerId="ADAL" clId="{0CF3E8F0-1668-46EE-A722-01B4299DF0D6}" dt="2022-02-01T19:57:32.280" v="130" actId="478"/>
          <ac:spMkLst>
            <pc:docMk/>
            <pc:sldMk cId="2020469153" sldId="352"/>
            <ac:spMk id="13" creationId="{C4B2FFFB-6F72-4FE7-B0F7-9C63D2A7277B}"/>
          </ac:spMkLst>
        </pc:spChg>
        <pc:spChg chg="del">
          <ac:chgData name="GISLAYNO FICUCIELLO MONTEIRO DA SILVA" userId="a34d7dad-00ab-4d94-a36d-ccc8dbef0435" providerId="ADAL" clId="{0CF3E8F0-1668-46EE-A722-01B4299DF0D6}" dt="2022-02-01T19:57:34.462" v="131" actId="478"/>
          <ac:spMkLst>
            <pc:docMk/>
            <pc:sldMk cId="2020469153" sldId="352"/>
            <ac:spMk id="14" creationId="{6CC0C30D-8B25-4A7A-A1AD-AE8ADE360D43}"/>
          </ac:spMkLst>
        </pc:spChg>
        <pc:picChg chg="del">
          <ac:chgData name="GISLAYNO FICUCIELLO MONTEIRO DA SILVA" userId="a34d7dad-00ab-4d94-a36d-ccc8dbef0435" providerId="ADAL" clId="{0CF3E8F0-1668-46EE-A722-01B4299DF0D6}" dt="2022-02-01T19:57:27.526" v="125" actId="478"/>
          <ac:picMkLst>
            <pc:docMk/>
            <pc:sldMk cId="2020469153" sldId="352"/>
            <ac:picMk id="7" creationId="{11302CD7-EDA7-4FAB-A2ED-BA6A5E7E4BB6}"/>
          </ac:picMkLst>
        </pc:picChg>
        <pc:picChg chg="del">
          <ac:chgData name="GISLAYNO FICUCIELLO MONTEIRO DA SILVA" userId="a34d7dad-00ab-4d94-a36d-ccc8dbef0435" providerId="ADAL" clId="{0CF3E8F0-1668-46EE-A722-01B4299DF0D6}" dt="2022-02-01T19:57:29.647" v="128" actId="478"/>
          <ac:picMkLst>
            <pc:docMk/>
            <pc:sldMk cId="2020469153" sldId="352"/>
            <ac:picMk id="8" creationId="{E9732D9A-9538-4879-890C-A2D742B365B1}"/>
          </ac:picMkLst>
        </pc:picChg>
        <pc:picChg chg="del">
          <ac:chgData name="GISLAYNO FICUCIELLO MONTEIRO DA SILVA" userId="a34d7dad-00ab-4d94-a36d-ccc8dbef0435" providerId="ADAL" clId="{0CF3E8F0-1668-46EE-A722-01B4299DF0D6}" dt="2022-02-01T19:57:28.877" v="127" actId="478"/>
          <ac:picMkLst>
            <pc:docMk/>
            <pc:sldMk cId="2020469153" sldId="352"/>
            <ac:picMk id="9" creationId="{696027E0-5008-4779-977C-7F71C72F971A}"/>
          </ac:picMkLst>
        </pc:picChg>
        <pc:picChg chg="del">
          <ac:chgData name="GISLAYNO FICUCIELLO MONTEIRO DA SILVA" userId="a34d7dad-00ab-4d94-a36d-ccc8dbef0435" providerId="ADAL" clId="{0CF3E8F0-1668-46EE-A722-01B4299DF0D6}" dt="2022-02-01T19:57:28.227" v="126" actId="478"/>
          <ac:picMkLst>
            <pc:docMk/>
            <pc:sldMk cId="2020469153" sldId="352"/>
            <ac:picMk id="11" creationId="{E38A8955-B6B6-4844-B85F-0F5D1E04F7EE}"/>
          </ac:picMkLst>
        </pc:picChg>
      </pc:sldChg>
      <pc:sldChg chg="del">
        <pc:chgData name="GISLAYNO FICUCIELLO MONTEIRO DA SILVA" userId="a34d7dad-00ab-4d94-a36d-ccc8dbef0435" providerId="ADAL" clId="{0CF3E8F0-1668-46EE-A722-01B4299DF0D6}" dt="2022-02-01T19:58:38.738" v="160" actId="47"/>
        <pc:sldMkLst>
          <pc:docMk/>
          <pc:sldMk cId="1419423344" sldId="353"/>
        </pc:sldMkLst>
      </pc:sldChg>
      <pc:sldChg chg="del">
        <pc:chgData name="GISLAYNO FICUCIELLO MONTEIRO DA SILVA" userId="a34d7dad-00ab-4d94-a36d-ccc8dbef0435" providerId="ADAL" clId="{0CF3E8F0-1668-46EE-A722-01B4299DF0D6}" dt="2022-02-01T19:58:38.738" v="160" actId="47"/>
        <pc:sldMkLst>
          <pc:docMk/>
          <pc:sldMk cId="3997010488" sldId="354"/>
        </pc:sldMkLst>
      </pc:sldChg>
      <pc:sldChg chg="del">
        <pc:chgData name="GISLAYNO FICUCIELLO MONTEIRO DA SILVA" userId="a34d7dad-00ab-4d94-a36d-ccc8dbef0435" providerId="ADAL" clId="{0CF3E8F0-1668-46EE-A722-01B4299DF0D6}" dt="2022-02-01T19:58:38.738" v="160" actId="47"/>
        <pc:sldMkLst>
          <pc:docMk/>
          <pc:sldMk cId="2120208167" sldId="355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306937443" sldId="356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1595507373" sldId="357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420614683" sldId="358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1492800220" sldId="359"/>
        </pc:sldMkLst>
      </pc:sldChg>
      <pc:sldChg chg="del">
        <pc:chgData name="GISLAYNO FICUCIELLO MONTEIRO DA SILVA" userId="a34d7dad-00ab-4d94-a36d-ccc8dbef0435" providerId="ADAL" clId="{0CF3E8F0-1668-46EE-A722-01B4299DF0D6}" dt="2022-02-02T19:50:07.698" v="193" actId="47"/>
        <pc:sldMkLst>
          <pc:docMk/>
          <pc:sldMk cId="307315300" sldId="360"/>
        </pc:sldMkLst>
      </pc:sldChg>
      <pc:sldChg chg="del">
        <pc:chgData name="GISLAYNO FICUCIELLO MONTEIRO DA SILVA" userId="a34d7dad-00ab-4d94-a36d-ccc8dbef0435" providerId="ADAL" clId="{0CF3E8F0-1668-46EE-A722-01B4299DF0D6}" dt="2022-02-02T20:45:22.016" v="939" actId="47"/>
        <pc:sldMkLst>
          <pc:docMk/>
          <pc:sldMk cId="1418239384" sldId="361"/>
        </pc:sldMkLst>
      </pc:sldChg>
      <pc:sldChg chg="del">
        <pc:chgData name="GISLAYNO FICUCIELLO MONTEIRO DA SILVA" userId="a34d7dad-00ab-4d94-a36d-ccc8dbef0435" providerId="ADAL" clId="{0CF3E8F0-1668-46EE-A722-01B4299DF0D6}" dt="2022-02-02T19:50:07.698" v="193" actId="47"/>
        <pc:sldMkLst>
          <pc:docMk/>
          <pc:sldMk cId="3762142319" sldId="362"/>
        </pc:sldMkLst>
      </pc:sldChg>
      <pc:sldChg chg="del">
        <pc:chgData name="GISLAYNO FICUCIELLO MONTEIRO DA SILVA" userId="a34d7dad-00ab-4d94-a36d-ccc8dbef0435" providerId="ADAL" clId="{0CF3E8F0-1668-46EE-A722-01B4299DF0D6}" dt="2022-02-02T19:50:03.731" v="192" actId="47"/>
        <pc:sldMkLst>
          <pc:docMk/>
          <pc:sldMk cId="3982621336" sldId="363"/>
        </pc:sldMkLst>
      </pc:sldChg>
      <pc:sldChg chg="addSp delSp modSp add del mod chgLayout">
        <pc:chgData name="GISLAYNO FICUCIELLO MONTEIRO DA SILVA" userId="a34d7dad-00ab-4d94-a36d-ccc8dbef0435" providerId="ADAL" clId="{0CF3E8F0-1668-46EE-A722-01B4299DF0D6}" dt="2022-02-02T20:43:00.291" v="876" actId="47"/>
        <pc:sldMkLst>
          <pc:docMk/>
          <pc:sldMk cId="3868703387" sldId="364"/>
        </pc:sldMkLst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68703387" sldId="364"/>
            <ac:spMk id="2" creationId="{0D76EED2-4B47-4FE7-8477-F3551320776E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68703387" sldId="364"/>
            <ac:spMk id="3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1T19:58:48.584" v="163" actId="478"/>
          <ac:spMkLst>
            <pc:docMk/>
            <pc:sldMk cId="3868703387" sldId="364"/>
            <ac:spMk id="4" creationId="{BF561482-B6A4-4FD5-8001-61010FDCEE6E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68703387" sldId="364"/>
            <ac:spMk id="5" creationId="{7DDF6FEA-EB35-439D-BFAD-A1FDC62784EB}"/>
          </ac:spMkLst>
        </pc:spChg>
        <pc:spChg chg="del">
          <ac:chgData name="GISLAYNO FICUCIELLO MONTEIRO DA SILVA" userId="a34d7dad-00ab-4d94-a36d-ccc8dbef0435" providerId="ADAL" clId="{0CF3E8F0-1668-46EE-A722-01B4299DF0D6}" dt="2022-02-01T19:58:45.260" v="162" actId="478"/>
          <ac:spMkLst>
            <pc:docMk/>
            <pc:sldMk cId="3868703387" sldId="364"/>
            <ac:spMk id="12" creationId="{F9DEDD8D-9EE9-46EB-9898-A8B54CA62368}"/>
          </ac:spMkLst>
        </pc:spChg>
        <pc:picChg chg="add mod">
          <ac:chgData name="GISLAYNO FICUCIELLO MONTEIRO DA SILVA" userId="a34d7dad-00ab-4d94-a36d-ccc8dbef0435" providerId="ADAL" clId="{0CF3E8F0-1668-46EE-A722-01B4299DF0D6}" dt="2022-02-02T19:56:01.837" v="196" actId="14100"/>
          <ac:picMkLst>
            <pc:docMk/>
            <pc:sldMk cId="3868703387" sldId="364"/>
            <ac:picMk id="4" creationId="{705A919B-30A1-4B07-95B0-C18BD50AC895}"/>
          </ac:picMkLst>
        </pc:picChg>
        <pc:picChg chg="add del mod">
          <ac:chgData name="GISLAYNO FICUCIELLO MONTEIRO DA SILVA" userId="a34d7dad-00ab-4d94-a36d-ccc8dbef0435" providerId="ADAL" clId="{0CF3E8F0-1668-46EE-A722-01B4299DF0D6}" dt="2022-02-01T21:11:49.127" v="191" actId="478"/>
          <ac:picMkLst>
            <pc:docMk/>
            <pc:sldMk cId="3868703387" sldId="364"/>
            <ac:picMk id="7" creationId="{164D9811-4387-40F2-AB7D-F9761F1CDE3E}"/>
          </ac:picMkLst>
        </pc:picChg>
      </pc:sldChg>
      <pc:sldChg chg="addSp delSp modSp add del mod ord chgLayout">
        <pc:chgData name="GISLAYNO FICUCIELLO MONTEIRO DA SILVA" userId="a34d7dad-00ab-4d94-a36d-ccc8dbef0435" providerId="ADAL" clId="{0CF3E8F0-1668-46EE-A722-01B4299DF0D6}" dt="2022-02-02T20:43:02.480" v="877" actId="47"/>
        <pc:sldMkLst>
          <pc:docMk/>
          <pc:sldMk cId="918619560" sldId="365"/>
        </pc:sldMkLst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918619560" sldId="365"/>
            <ac:spMk id="2" creationId="{EE7A9CAC-72D1-4720-B9F4-850A5398E633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918619560" sldId="365"/>
            <ac:spMk id="3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19:56:44.496" v="203" actId="478"/>
          <ac:spMkLst>
            <pc:docMk/>
            <pc:sldMk cId="918619560" sldId="365"/>
            <ac:spMk id="4" creationId="{A86EF400-7741-45E7-A493-1ADDF21CA446}"/>
          </ac:spMkLst>
        </pc:spChg>
        <pc:spChg chg="del">
          <ac:chgData name="GISLAYNO FICUCIELLO MONTEIRO DA SILVA" userId="a34d7dad-00ab-4d94-a36d-ccc8dbef0435" providerId="ADAL" clId="{0CF3E8F0-1668-46EE-A722-01B4299DF0D6}" dt="2022-02-02T19:56:39.147" v="201" actId="478"/>
          <ac:spMkLst>
            <pc:docMk/>
            <pc:sldMk cId="918619560" sldId="365"/>
            <ac:spMk id="5" creationId="{7DDF6FEA-EB35-439D-BFAD-A1FDC62784EB}"/>
          </ac:spMkLst>
        </pc:spChg>
        <pc:spChg chg="add mod">
          <ac:chgData name="GISLAYNO FICUCIELLO MONTEIRO DA SILVA" userId="a34d7dad-00ab-4d94-a36d-ccc8dbef0435" providerId="ADAL" clId="{0CF3E8F0-1668-46EE-A722-01B4299DF0D6}" dt="2022-02-02T19:56:35.532" v="200"/>
          <ac:spMkLst>
            <pc:docMk/>
            <pc:sldMk cId="918619560" sldId="365"/>
            <ac:spMk id="6" creationId="{63C336E3-EF82-4981-B943-82369819320C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918619560" sldId="365"/>
            <ac:spMk id="12" creationId="{F9DEDD8D-9EE9-46EB-9898-A8B54CA62368}"/>
          </ac:spMkLst>
        </pc:sp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7:46.421" v="644" actId="113"/>
        <pc:sldMkLst>
          <pc:docMk/>
          <pc:sldMk cId="155390635" sldId="878"/>
        </pc:sldMkLst>
        <pc:spChg chg="add mod ord">
          <ac:chgData name="GISLAYNO FICUCIELLO MONTEIRO DA SILVA" userId="a34d7dad-00ab-4d94-a36d-ccc8dbef0435" providerId="ADAL" clId="{0CF3E8F0-1668-46EE-A722-01B4299DF0D6}" dt="2022-02-02T20:37:46.421" v="644" actId="113"/>
          <ac:spMkLst>
            <pc:docMk/>
            <pc:sldMk cId="155390635" sldId="878"/>
            <ac:spMk id="2" creationId="{405BA886-64B3-4A04-A785-B2EC3E4D33D7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55390635" sldId="878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37:13.814" v="599" actId="478"/>
          <ac:spMkLst>
            <pc:docMk/>
            <pc:sldMk cId="155390635" sldId="878"/>
            <ac:spMk id="4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37:19.544" v="600" actId="478"/>
          <ac:spMkLst>
            <pc:docMk/>
            <pc:sldMk cId="155390635" sldId="878"/>
            <ac:spMk id="7" creationId="{71AD3687-4662-40C5-9ED1-8CC10176352D}"/>
          </ac:spMkLst>
        </pc:spChg>
        <pc:picChg chg="del">
          <ac:chgData name="GISLAYNO FICUCIELLO MONTEIRO DA SILVA" userId="a34d7dad-00ab-4d94-a36d-ccc8dbef0435" providerId="ADAL" clId="{0CF3E8F0-1668-46EE-A722-01B4299DF0D6}" dt="2022-02-02T20:37:42.540" v="643" actId="478"/>
          <ac:picMkLst>
            <pc:docMk/>
            <pc:sldMk cId="155390635" sldId="878"/>
            <ac:picMk id="8" creationId="{0EAAED7D-6495-4141-B7BA-CEFC0EF0AA64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08:11.150" v="368" actId="478"/>
        <pc:sldMkLst>
          <pc:docMk/>
          <pc:sldMk cId="1427579584" sldId="880"/>
        </pc:sldMkLst>
        <pc:spChg chg="mod ord">
          <ac:chgData name="GISLAYNO FICUCIELLO MONTEIRO DA SILVA" userId="a34d7dad-00ab-4d94-a36d-ccc8dbef0435" providerId="ADAL" clId="{0CF3E8F0-1668-46EE-A722-01B4299DF0D6}" dt="2022-02-02T20:05:40.963" v="321" actId="700"/>
          <ac:spMkLst>
            <pc:docMk/>
            <pc:sldMk cId="1427579584" sldId="880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06:23.375" v="361" actId="478"/>
          <ac:spMkLst>
            <pc:docMk/>
            <pc:sldMk cId="1427579584" sldId="880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06:14.431" v="358" actId="20577"/>
          <ac:spMkLst>
            <pc:docMk/>
            <pc:sldMk cId="1427579584" sldId="880"/>
            <ac:spMk id="6" creationId="{A6A0EE71-E014-4B5D-B36F-279A16AA057E}"/>
          </ac:spMkLst>
        </pc:spChg>
        <pc:picChg chg="del">
          <ac:chgData name="GISLAYNO FICUCIELLO MONTEIRO DA SILVA" userId="a34d7dad-00ab-4d94-a36d-ccc8dbef0435" providerId="ADAL" clId="{0CF3E8F0-1668-46EE-A722-01B4299DF0D6}" dt="2022-02-02T20:06:18.398" v="359" actId="478"/>
          <ac:picMkLst>
            <pc:docMk/>
            <pc:sldMk cId="1427579584" sldId="880"/>
            <ac:picMk id="2" creationId="{5E22905D-4803-4BF6-8C28-2629BA187B86}"/>
          </ac:picMkLst>
        </pc:picChg>
        <pc:picChg chg="del">
          <ac:chgData name="GISLAYNO FICUCIELLO MONTEIRO DA SILVA" userId="a34d7dad-00ab-4d94-a36d-ccc8dbef0435" providerId="ADAL" clId="{0CF3E8F0-1668-46EE-A722-01B4299DF0D6}" dt="2022-02-02T20:08:11.150" v="368" actId="478"/>
          <ac:picMkLst>
            <pc:docMk/>
            <pc:sldMk cId="1427579584" sldId="880"/>
            <ac:picMk id="5" creationId="{430289B5-63AA-4FDD-AAD6-5784E0C62A4C}"/>
          </ac:picMkLst>
        </pc:picChg>
        <pc:picChg chg="add mod">
          <ac:chgData name="GISLAYNO FICUCIELLO MONTEIRO DA SILVA" userId="a34d7dad-00ab-4d94-a36d-ccc8dbef0435" providerId="ADAL" clId="{0CF3E8F0-1668-46EE-A722-01B4299DF0D6}" dt="2022-02-02T20:07:50.212" v="365" actId="1076"/>
          <ac:picMkLst>
            <pc:docMk/>
            <pc:sldMk cId="1427579584" sldId="880"/>
            <ac:picMk id="8" creationId="{258ABFD2-E7E8-48BF-B26B-82EB03517A21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08:37.712" v="386" actId="113"/>
        <pc:sldMkLst>
          <pc:docMk/>
          <pc:sldMk cId="3349679261" sldId="883"/>
        </pc:sldMkLst>
        <pc:spChg chg="add mod ord">
          <ac:chgData name="GISLAYNO FICUCIELLO MONTEIRO DA SILVA" userId="a34d7dad-00ab-4d94-a36d-ccc8dbef0435" providerId="ADAL" clId="{0CF3E8F0-1668-46EE-A722-01B4299DF0D6}" dt="2022-02-02T20:08:37.712" v="386" actId="113"/>
          <ac:spMkLst>
            <pc:docMk/>
            <pc:sldMk cId="3349679261" sldId="883"/>
            <ac:spMk id="2" creationId="{AE498011-1D6F-4389-AFE1-D4A7B5BEB226}"/>
          </ac:spMkLst>
        </pc:spChg>
        <pc:spChg chg="mod ord">
          <ac:chgData name="GISLAYNO FICUCIELLO MONTEIRO DA SILVA" userId="a34d7dad-00ab-4d94-a36d-ccc8dbef0435" providerId="ADAL" clId="{0CF3E8F0-1668-46EE-A722-01B4299DF0D6}" dt="2022-02-02T20:08:27.729" v="370" actId="700"/>
          <ac:spMkLst>
            <pc:docMk/>
            <pc:sldMk cId="3349679261" sldId="883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08:27.729" v="370" actId="700"/>
          <ac:spMkLst>
            <pc:docMk/>
            <pc:sldMk cId="3349679261" sldId="883"/>
            <ac:spMk id="4" creationId="{00000000-0000-0000-0000-000000000000}"/>
          </ac:spMkLst>
        </pc:spChg>
        <pc:picChg chg="del">
          <ac:chgData name="GISLAYNO FICUCIELLO MONTEIRO DA SILVA" userId="a34d7dad-00ab-4d94-a36d-ccc8dbef0435" providerId="ADAL" clId="{0CF3E8F0-1668-46EE-A722-01B4299DF0D6}" dt="2022-02-02T20:08:15.343" v="369" actId="478"/>
          <ac:picMkLst>
            <pc:docMk/>
            <pc:sldMk cId="3349679261" sldId="883"/>
            <ac:picMk id="6" creationId="{94100A06-5740-4765-8593-FFD26DAC96A0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3:59.858" v="535" actId="113"/>
        <pc:sldMkLst>
          <pc:docMk/>
          <pc:sldMk cId="2842372945" sldId="884"/>
        </pc:sldMkLst>
        <pc:spChg chg="mod ord">
          <ac:chgData name="GISLAYNO FICUCIELLO MONTEIRO DA SILVA" userId="a34d7dad-00ab-4d94-a36d-ccc8dbef0435" providerId="ADAL" clId="{0CF3E8F0-1668-46EE-A722-01B4299DF0D6}" dt="2022-02-02T20:32:59.076" v="506" actId="700"/>
          <ac:spMkLst>
            <pc:docMk/>
            <pc:sldMk cId="2842372945" sldId="884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33:54.164" v="533" actId="478"/>
          <ac:spMkLst>
            <pc:docMk/>
            <pc:sldMk cId="2842372945" sldId="884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3:59.858" v="535" actId="113"/>
          <ac:spMkLst>
            <pc:docMk/>
            <pc:sldMk cId="2842372945" sldId="884"/>
            <ac:spMk id="5" creationId="{858D1DFC-C247-4BB3-8A0A-78B44F0FE87C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33:56.674" v="534" actId="478"/>
          <ac:spMkLst>
            <pc:docMk/>
            <pc:sldMk cId="2842372945" sldId="884"/>
            <ac:spMk id="11" creationId="{A023F58E-CF03-488F-BDE4-1038C28AC126}"/>
          </ac:spMkLst>
        </pc:spChg>
        <pc:picChg chg="del">
          <ac:chgData name="GISLAYNO FICUCIELLO MONTEIRO DA SILVA" userId="a34d7dad-00ab-4d94-a36d-ccc8dbef0435" providerId="ADAL" clId="{0CF3E8F0-1668-46EE-A722-01B4299DF0D6}" dt="2022-02-02T20:33:32.959" v="509" actId="478"/>
          <ac:picMkLst>
            <pc:docMk/>
            <pc:sldMk cId="2842372945" sldId="884"/>
            <ac:picMk id="12" creationId="{EE921491-6087-4DDF-8802-6864A7A3E810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6:30.491" v="598" actId="6549"/>
        <pc:sldMkLst>
          <pc:docMk/>
          <pc:sldMk cId="2748992773" sldId="885"/>
        </pc:sldMkLst>
        <pc:spChg chg="add del mod ord">
          <ac:chgData name="GISLAYNO FICUCIELLO MONTEIRO DA SILVA" userId="a34d7dad-00ab-4d94-a36d-ccc8dbef0435" providerId="ADAL" clId="{0CF3E8F0-1668-46EE-A722-01B4299DF0D6}" dt="2022-02-02T20:35:13.781" v="559" actId="478"/>
          <ac:spMkLst>
            <pc:docMk/>
            <pc:sldMk cId="2748992773" sldId="885"/>
            <ac:spMk id="2" creationId="{8D19829E-3FC8-4D51-80CF-94976F0E5B04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2748992773" sldId="885"/>
            <ac:spMk id="3" creationId="{00000000-0000-0000-0000-000000000000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35:17.558" v="561" actId="478"/>
          <ac:spMkLst>
            <pc:docMk/>
            <pc:sldMk cId="2748992773" sldId="885"/>
            <ac:spMk id="4" creationId="{15F81357-753A-4CAC-A520-ECAC2E82B941}"/>
          </ac:spMkLst>
        </pc:spChg>
        <pc:spChg chg="mod">
          <ac:chgData name="GISLAYNO FICUCIELLO MONTEIRO DA SILVA" userId="a34d7dad-00ab-4d94-a36d-ccc8dbef0435" providerId="ADAL" clId="{0CF3E8F0-1668-46EE-A722-01B4299DF0D6}" dt="2022-02-02T20:35:28.533" v="573" actId="20577"/>
          <ac:spMkLst>
            <pc:docMk/>
            <pc:sldMk cId="2748992773" sldId="885"/>
            <ac:spMk id="6" creationId="{4B77FC1E-E462-4392-9AE3-8953690D8ADA}"/>
          </ac:spMkLst>
        </pc:spChg>
        <pc:spChg chg="del">
          <ac:chgData name="GISLAYNO FICUCIELLO MONTEIRO DA SILVA" userId="a34d7dad-00ab-4d94-a36d-ccc8dbef0435" providerId="ADAL" clId="{0CF3E8F0-1668-46EE-A722-01B4299DF0D6}" dt="2022-02-02T20:35:15.762" v="560" actId="478"/>
          <ac:spMkLst>
            <pc:docMk/>
            <pc:sldMk cId="2748992773" sldId="885"/>
            <ac:spMk id="9" creationId="{14F00DDC-93E9-4507-BBD0-4A25ED1BE086}"/>
          </ac:spMkLst>
        </pc:spChg>
        <pc:spChg chg="add mod">
          <ac:chgData name="GISLAYNO FICUCIELLO MONTEIRO DA SILVA" userId="a34d7dad-00ab-4d94-a36d-ccc8dbef0435" providerId="ADAL" clId="{0CF3E8F0-1668-46EE-A722-01B4299DF0D6}" dt="2022-02-02T20:36:30.491" v="598" actId="6549"/>
          <ac:spMkLst>
            <pc:docMk/>
            <pc:sldMk cId="2748992773" sldId="885"/>
            <ac:spMk id="14" creationId="{724FCAC0-7CF5-459C-8A22-C0B8D13DAF50}"/>
          </ac:spMkLst>
        </pc:spChg>
        <pc:picChg chg="del">
          <ac:chgData name="GISLAYNO FICUCIELLO MONTEIRO DA SILVA" userId="a34d7dad-00ab-4d94-a36d-ccc8dbef0435" providerId="ADAL" clId="{0CF3E8F0-1668-46EE-A722-01B4299DF0D6}" dt="2022-02-02T20:35:44.381" v="575" actId="478"/>
          <ac:picMkLst>
            <pc:docMk/>
            <pc:sldMk cId="2748992773" sldId="885"/>
            <ac:picMk id="15" creationId="{B222671D-44D8-4AA6-BEEC-3F9EB7138B65}"/>
          </ac:picMkLst>
        </pc:picChg>
      </pc:sldChg>
      <pc:sldChg chg="addSp modSp add del mod modClrScheme chgLayout">
        <pc:chgData name="GISLAYNO FICUCIELLO MONTEIRO DA SILVA" userId="a34d7dad-00ab-4d94-a36d-ccc8dbef0435" providerId="ADAL" clId="{0CF3E8F0-1668-46EE-A722-01B4299DF0D6}" dt="2022-02-02T20:42:56.535" v="875" actId="47"/>
        <pc:sldMkLst>
          <pc:docMk/>
          <pc:sldMk cId="5671885" sldId="886"/>
        </pc:sldMkLst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5671885" sldId="886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5671885" sldId="886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5671885" sldId="886"/>
            <ac:spMk id="7" creationId="{13C6A3E8-22B5-4A7D-8E15-FB96DC842DEA}"/>
          </ac:spMkLst>
        </pc:spChg>
      </pc:sldChg>
      <pc:sldChg chg="addSp modSp add del mod modClrScheme chgLayout">
        <pc:chgData name="GISLAYNO FICUCIELLO MONTEIRO DA SILVA" userId="a34d7dad-00ab-4d94-a36d-ccc8dbef0435" providerId="ADAL" clId="{0CF3E8F0-1668-46EE-A722-01B4299DF0D6}" dt="2022-02-02T20:42:56.535" v="875" actId="47"/>
        <pc:sldMkLst>
          <pc:docMk/>
          <pc:sldMk cId="1723976850" sldId="887"/>
        </pc:sldMkLst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723976850" sldId="887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723976850" sldId="887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723976850" sldId="887"/>
            <ac:spMk id="7" creationId="{8C85C393-2B14-4A58-AEED-BC095D424750}"/>
          </ac:spMkLst>
        </pc:spChg>
      </pc:sldChg>
      <pc:sldChg chg="addSp modSp add del mod modClrScheme chgLayout">
        <pc:chgData name="GISLAYNO FICUCIELLO MONTEIRO DA SILVA" userId="a34d7dad-00ab-4d94-a36d-ccc8dbef0435" providerId="ADAL" clId="{0CF3E8F0-1668-46EE-A722-01B4299DF0D6}" dt="2022-02-02T20:42:56.535" v="875" actId="47"/>
        <pc:sldMkLst>
          <pc:docMk/>
          <pc:sldMk cId="3814072814" sldId="888"/>
        </pc:sldMkLst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14072814" sldId="888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14072814" sldId="888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814072814" sldId="888"/>
            <ac:spMk id="7" creationId="{79C5FDD2-3D1B-425D-BAA9-32DD20628D4C}"/>
          </ac:spMkLst>
        </pc:spChg>
      </pc:sldChg>
      <pc:sldChg chg="addSp modSp add del mod modClrScheme chgLayout">
        <pc:chgData name="GISLAYNO FICUCIELLO MONTEIRO DA SILVA" userId="a34d7dad-00ab-4d94-a36d-ccc8dbef0435" providerId="ADAL" clId="{0CF3E8F0-1668-46EE-A722-01B4299DF0D6}" dt="2022-02-02T20:42:56.535" v="875" actId="47"/>
        <pc:sldMkLst>
          <pc:docMk/>
          <pc:sldMk cId="1222571275" sldId="889"/>
        </pc:sldMkLst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222571275" sldId="889"/>
            <ac:spMk id="2" creationId="{F73C1F1D-EACD-463A-820A-3D525B05E1BB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222571275" sldId="889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1222571275" sldId="889"/>
            <ac:spMk id="4" creationId="{00000000-0000-0000-0000-000000000000}"/>
          </ac:spMkLst>
        </pc:spChg>
      </pc:sldChg>
      <pc:sldChg chg="addSp modSp add del mod modClrScheme chgLayout">
        <pc:chgData name="GISLAYNO FICUCIELLO MONTEIRO DA SILVA" userId="a34d7dad-00ab-4d94-a36d-ccc8dbef0435" providerId="ADAL" clId="{0CF3E8F0-1668-46EE-A722-01B4299DF0D6}" dt="2022-02-02T20:42:56.535" v="875" actId="47"/>
        <pc:sldMkLst>
          <pc:docMk/>
          <pc:sldMk cId="3036436460" sldId="890"/>
        </pc:sldMkLst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036436460" sldId="890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036436460" sldId="890"/>
            <ac:spMk id="4" creationId="{00000000-0000-0000-0000-000000000000}"/>
          </ac:spMkLst>
        </pc:spChg>
        <pc:spChg chg="add 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3036436460" sldId="890"/>
            <ac:spMk id="7" creationId="{7584406F-F4C0-47BD-AD51-8E1CDFBD268C}"/>
          </ac:spMkLst>
        </pc:sp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44:38.964" v="913" actId="1076"/>
        <pc:sldMkLst>
          <pc:docMk/>
          <pc:sldMk cId="2138287706" sldId="891"/>
        </pc:sldMkLst>
        <pc:spChg chg="add del mod ord">
          <ac:chgData name="GISLAYNO FICUCIELLO MONTEIRO DA SILVA" userId="a34d7dad-00ab-4d94-a36d-ccc8dbef0435" providerId="ADAL" clId="{0CF3E8F0-1668-46EE-A722-01B4299DF0D6}" dt="2022-02-02T20:44:21.601" v="906" actId="478"/>
          <ac:spMkLst>
            <pc:docMk/>
            <pc:sldMk cId="2138287706" sldId="891"/>
            <ac:spMk id="2" creationId="{1F0E91EE-9ECD-46EE-B51E-D3699F31F668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18.551" v="508" actId="700"/>
          <ac:spMkLst>
            <pc:docMk/>
            <pc:sldMk cId="2138287706" sldId="891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44:31.577" v="911" actId="478"/>
          <ac:spMkLst>
            <pc:docMk/>
            <pc:sldMk cId="2138287706" sldId="891"/>
            <ac:spMk id="4" creationId="{00000000-0000-0000-0000-000000000000}"/>
          </ac:spMkLst>
        </pc:spChg>
        <pc:spChg chg="mod">
          <ac:chgData name="GISLAYNO FICUCIELLO MONTEIRO DA SILVA" userId="a34d7dad-00ab-4d94-a36d-ccc8dbef0435" providerId="ADAL" clId="{0CF3E8F0-1668-46EE-A722-01B4299DF0D6}" dt="2022-02-02T20:44:38.964" v="913" actId="1076"/>
          <ac:spMkLst>
            <pc:docMk/>
            <pc:sldMk cId="2138287706" sldId="891"/>
            <ac:spMk id="6" creationId="{83F2B32F-284A-4093-99FF-9BF82D09153A}"/>
          </ac:spMkLst>
        </pc:spChg>
        <pc:spChg chg="add mod">
          <ac:chgData name="GISLAYNO FICUCIELLO MONTEIRO DA SILVA" userId="a34d7dad-00ab-4d94-a36d-ccc8dbef0435" providerId="ADAL" clId="{0CF3E8F0-1668-46EE-A722-01B4299DF0D6}" dt="2022-02-02T20:44:23.210" v="907"/>
          <ac:spMkLst>
            <pc:docMk/>
            <pc:sldMk cId="2138287706" sldId="891"/>
            <ac:spMk id="8" creationId="{2C72AFF6-A62D-4BB8-9B3B-C17DC6E406D4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44:33.221" v="912" actId="478"/>
          <ac:spMkLst>
            <pc:docMk/>
            <pc:sldMk cId="2138287706" sldId="891"/>
            <ac:spMk id="10" creationId="{5AACAD8E-68CA-43D9-B2C0-D8FB063D1677}"/>
          </ac:spMkLst>
        </pc:spChg>
        <pc:picChg chg="del">
          <ac:chgData name="GISLAYNO FICUCIELLO MONTEIRO DA SILVA" userId="a34d7dad-00ab-4d94-a36d-ccc8dbef0435" providerId="ADAL" clId="{0CF3E8F0-1668-46EE-A722-01B4299DF0D6}" dt="2022-02-02T20:44:26.454" v="908" actId="478"/>
          <ac:picMkLst>
            <pc:docMk/>
            <pc:sldMk cId="2138287706" sldId="891"/>
            <ac:picMk id="5" creationId="{7EC22730-02A7-4570-9969-EAC78A2BB220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4:56.518" v="558" actId="6549"/>
        <pc:sldMkLst>
          <pc:docMk/>
          <pc:sldMk cId="1557611357" sldId="892"/>
        </pc:sldMkLst>
        <pc:spChg chg="add del mod ord">
          <ac:chgData name="GISLAYNO FICUCIELLO MONTEIRO DA SILVA" userId="a34d7dad-00ab-4d94-a36d-ccc8dbef0435" providerId="ADAL" clId="{0CF3E8F0-1668-46EE-A722-01B4299DF0D6}" dt="2022-02-02T20:34:38.628" v="540" actId="478"/>
          <ac:spMkLst>
            <pc:docMk/>
            <pc:sldMk cId="1557611357" sldId="892"/>
            <ac:spMk id="2" creationId="{A1C240C9-B2F5-4520-BFD4-446BC22145B7}"/>
          </ac:spMkLst>
        </pc:spChg>
        <pc:spChg chg="mod ord">
          <ac:chgData name="GISLAYNO FICUCIELLO MONTEIRO DA SILVA" userId="a34d7dad-00ab-4d94-a36d-ccc8dbef0435" providerId="ADAL" clId="{0CF3E8F0-1668-46EE-A722-01B4299DF0D6}" dt="2022-02-02T20:33:04.142" v="507" actId="700"/>
          <ac:spMkLst>
            <pc:docMk/>
            <pc:sldMk cId="1557611357" sldId="892"/>
            <ac:spMk id="3" creationId="{00000000-0000-0000-0000-000000000000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34:22.264" v="538" actId="478"/>
          <ac:spMkLst>
            <pc:docMk/>
            <pc:sldMk cId="1557611357" sldId="892"/>
            <ac:spMk id="4" creationId="{B03D20C5-3AD4-4434-81C6-730A3DC223C4}"/>
          </ac:spMkLst>
        </pc:spChg>
        <pc:spChg chg="del">
          <ac:chgData name="GISLAYNO FICUCIELLO MONTEIRO DA SILVA" userId="a34d7dad-00ab-4d94-a36d-ccc8dbef0435" providerId="ADAL" clId="{0CF3E8F0-1668-46EE-A722-01B4299DF0D6}" dt="2022-02-02T20:34:18.850" v="537" actId="478"/>
          <ac:spMkLst>
            <pc:docMk/>
            <pc:sldMk cId="1557611357" sldId="892"/>
            <ac:spMk id="10" creationId="{8F7CD62E-3A35-4461-91A1-2EFBB768C4A1}"/>
          </ac:spMkLst>
        </pc:spChg>
        <pc:spChg chg="add mod">
          <ac:chgData name="GISLAYNO FICUCIELLO MONTEIRO DA SILVA" userId="a34d7dad-00ab-4d94-a36d-ccc8dbef0435" providerId="ADAL" clId="{0CF3E8F0-1668-46EE-A722-01B4299DF0D6}" dt="2022-02-02T20:34:56.518" v="558" actId="6549"/>
          <ac:spMkLst>
            <pc:docMk/>
            <pc:sldMk cId="1557611357" sldId="892"/>
            <ac:spMk id="15" creationId="{D65B1A6A-3663-4479-A111-7346FBBC5E0B}"/>
          </ac:spMkLst>
        </pc:spChg>
        <pc:picChg chg="del">
          <ac:chgData name="GISLAYNO FICUCIELLO MONTEIRO DA SILVA" userId="a34d7dad-00ab-4d94-a36d-ccc8dbef0435" providerId="ADAL" clId="{0CF3E8F0-1668-46EE-A722-01B4299DF0D6}" dt="2022-02-02T20:34:15.180" v="536" actId="478"/>
          <ac:picMkLst>
            <pc:docMk/>
            <pc:sldMk cId="1557611357" sldId="892"/>
            <ac:picMk id="16" creationId="{7CA5F61D-AEFD-43B6-9855-6546B6D81B5F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09:18.271" v="391" actId="478"/>
        <pc:sldMkLst>
          <pc:docMk/>
          <pc:sldMk cId="1820341802" sldId="895"/>
        </pc:sldMkLst>
        <pc:spChg chg="add del mod ord">
          <ac:chgData name="GISLAYNO FICUCIELLO MONTEIRO DA SILVA" userId="a34d7dad-00ab-4d94-a36d-ccc8dbef0435" providerId="ADAL" clId="{0CF3E8F0-1668-46EE-A722-01B4299DF0D6}" dt="2022-02-02T20:09:18.271" v="391" actId="478"/>
          <ac:spMkLst>
            <pc:docMk/>
            <pc:sldMk cId="1820341802" sldId="895"/>
            <ac:spMk id="2" creationId="{9ACF5B0F-7F48-4D4F-973E-AF694FBE6349}"/>
          </ac:spMkLst>
        </pc:spChg>
        <pc:spChg chg="mod ord">
          <ac:chgData name="GISLAYNO FICUCIELLO MONTEIRO DA SILVA" userId="a34d7dad-00ab-4d94-a36d-ccc8dbef0435" providerId="ADAL" clId="{0CF3E8F0-1668-46EE-A722-01B4299DF0D6}" dt="2022-02-02T20:08:59.109" v="387" actId="700"/>
          <ac:spMkLst>
            <pc:docMk/>
            <pc:sldMk cId="1820341802" sldId="895"/>
            <ac:spMk id="3" creationId="{00000000-0000-0000-0000-000000000000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09:08.678" v="389" actId="478"/>
          <ac:spMkLst>
            <pc:docMk/>
            <pc:sldMk cId="1820341802" sldId="895"/>
            <ac:spMk id="4" creationId="{46C719A7-8F4C-4AF6-A5C3-0414D11D3EC5}"/>
          </ac:spMkLst>
        </pc:spChg>
        <pc:picChg chg="del">
          <ac:chgData name="GISLAYNO FICUCIELLO MONTEIRO DA SILVA" userId="a34d7dad-00ab-4d94-a36d-ccc8dbef0435" providerId="ADAL" clId="{0CF3E8F0-1668-46EE-A722-01B4299DF0D6}" dt="2022-02-02T20:09:05.158" v="388" actId="478"/>
          <ac:picMkLst>
            <pc:docMk/>
            <pc:sldMk cId="1820341802" sldId="895"/>
            <ac:picMk id="20" creationId="{0EA3E794-C465-4A0C-B712-0107B1DFB86F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09:54.931" v="396" actId="1076"/>
        <pc:sldMkLst>
          <pc:docMk/>
          <pc:sldMk cId="439315900" sldId="896"/>
        </pc:sldMkLst>
        <pc:spChg chg="mod ord">
          <ac:chgData name="GISLAYNO FICUCIELLO MONTEIRO DA SILVA" userId="a34d7dad-00ab-4d94-a36d-ccc8dbef0435" providerId="ADAL" clId="{0CF3E8F0-1668-46EE-A722-01B4299DF0D6}" dt="2022-02-02T20:09:30.751" v="392" actId="700"/>
          <ac:spMkLst>
            <pc:docMk/>
            <pc:sldMk cId="439315900" sldId="896"/>
            <ac:spMk id="3" creationId="{00000000-0000-0000-0000-000000000000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09:40.783" v="394" actId="478"/>
          <ac:spMkLst>
            <pc:docMk/>
            <pc:sldMk cId="439315900" sldId="896"/>
            <ac:spMk id="4" creationId="{570EA0F4-9483-4818-BD39-29F7A48B95A1}"/>
          </ac:spMkLst>
        </pc:spChg>
        <pc:spChg chg="mod">
          <ac:chgData name="GISLAYNO FICUCIELLO MONTEIRO DA SILVA" userId="a34d7dad-00ab-4d94-a36d-ccc8dbef0435" providerId="ADAL" clId="{0CF3E8F0-1668-46EE-A722-01B4299DF0D6}" dt="2022-02-02T20:09:54.931" v="396" actId="1076"/>
          <ac:spMkLst>
            <pc:docMk/>
            <pc:sldMk cId="439315900" sldId="896"/>
            <ac:spMk id="6" creationId="{D89F58A3-921D-4AA9-A950-E4810F89219B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09:37.719" v="393" actId="478"/>
          <ac:spMkLst>
            <pc:docMk/>
            <pc:sldMk cId="439315900" sldId="896"/>
            <ac:spMk id="12" creationId="{2E962DF4-4070-48C8-BD14-33ED7C31C518}"/>
          </ac:spMkLst>
        </pc:spChg>
        <pc:picChg chg="del">
          <ac:chgData name="GISLAYNO FICUCIELLO MONTEIRO DA SILVA" userId="a34d7dad-00ab-4d94-a36d-ccc8dbef0435" providerId="ADAL" clId="{0CF3E8F0-1668-46EE-A722-01B4299DF0D6}" dt="2022-02-02T20:09:45.295" v="395" actId="478"/>
          <ac:picMkLst>
            <pc:docMk/>
            <pc:sldMk cId="439315900" sldId="896"/>
            <ac:picMk id="20" creationId="{B93E2088-DBFA-4A90-BD49-6E4DD236D107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04:58.605" v="320" actId="1076"/>
        <pc:sldMkLst>
          <pc:docMk/>
          <pc:sldMk cId="899678458" sldId="897"/>
        </pc:sldMkLst>
        <pc:spChg chg="add del mod ord">
          <ac:chgData name="GISLAYNO FICUCIELLO MONTEIRO DA SILVA" userId="a34d7dad-00ab-4d94-a36d-ccc8dbef0435" providerId="ADAL" clId="{0CF3E8F0-1668-46EE-A722-01B4299DF0D6}" dt="2022-02-02T20:02:58.975" v="254" actId="478"/>
          <ac:spMkLst>
            <pc:docMk/>
            <pc:sldMk cId="899678458" sldId="897"/>
            <ac:spMk id="2" creationId="{A2D1544B-1B8B-47FA-9AD5-644DC335DD7A}"/>
          </ac:spMkLst>
        </pc:spChg>
        <pc:spChg chg="mod ord">
          <ac:chgData name="GISLAYNO FICUCIELLO MONTEIRO DA SILVA" userId="a34d7dad-00ab-4d94-a36d-ccc8dbef0435" providerId="ADAL" clId="{0CF3E8F0-1668-46EE-A722-01B4299DF0D6}" dt="2022-02-02T20:02:51.736" v="252" actId="700"/>
          <ac:spMkLst>
            <pc:docMk/>
            <pc:sldMk cId="899678458" sldId="897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04:58.605" v="320" actId="1076"/>
          <ac:spMkLst>
            <pc:docMk/>
            <pc:sldMk cId="899678458" sldId="897"/>
            <ac:spMk id="4" creationId="{00000000-0000-0000-0000-000000000000}"/>
          </ac:spMkLst>
        </pc:spChg>
        <pc:picChg chg="del">
          <ac:chgData name="GISLAYNO FICUCIELLO MONTEIRO DA SILVA" userId="a34d7dad-00ab-4d94-a36d-ccc8dbef0435" providerId="ADAL" clId="{0CF3E8F0-1668-46EE-A722-01B4299DF0D6}" dt="2022-02-02T20:02:54.895" v="253" actId="478"/>
          <ac:picMkLst>
            <pc:docMk/>
            <pc:sldMk cId="899678458" sldId="897"/>
            <ac:picMk id="5" creationId="{E8CEEFB9-55D2-4CED-B12B-02CBB23214A3}"/>
          </ac:picMkLst>
        </pc:picChg>
        <pc:picChg chg="add mod">
          <ac:chgData name="GISLAYNO FICUCIELLO MONTEIRO DA SILVA" userId="a34d7dad-00ab-4d94-a36d-ccc8dbef0435" providerId="ADAL" clId="{0CF3E8F0-1668-46EE-A722-01B4299DF0D6}" dt="2022-02-02T20:04:55.301" v="319" actId="1076"/>
          <ac:picMkLst>
            <pc:docMk/>
            <pc:sldMk cId="899678458" sldId="897"/>
            <ac:picMk id="7" creationId="{9D4C80B7-0CC3-45AE-BF57-222A1C42DA40}"/>
          </ac:picMkLst>
        </pc:picChg>
        <pc:picChg chg="del">
          <ac:chgData name="GISLAYNO FICUCIELLO MONTEIRO DA SILVA" userId="a34d7dad-00ab-4d94-a36d-ccc8dbef0435" providerId="ADAL" clId="{0CF3E8F0-1668-46EE-A722-01B4299DF0D6}" dt="2022-02-02T20:02:43.719" v="251" actId="478"/>
          <ac:picMkLst>
            <pc:docMk/>
            <pc:sldMk cId="899678458" sldId="897"/>
            <ac:picMk id="9" creationId="{5EE0EB0E-FF8A-41EF-B213-E67D5105ACEA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10:35.672" v="400" actId="478"/>
        <pc:sldMkLst>
          <pc:docMk/>
          <pc:sldMk cId="1599519357" sldId="898"/>
        </pc:sldMkLst>
        <pc:spChg chg="mod ord">
          <ac:chgData name="GISLAYNO FICUCIELLO MONTEIRO DA SILVA" userId="a34d7dad-00ab-4d94-a36d-ccc8dbef0435" providerId="ADAL" clId="{0CF3E8F0-1668-46EE-A722-01B4299DF0D6}" dt="2022-02-02T20:10:31.530" v="399" actId="700"/>
          <ac:spMkLst>
            <pc:docMk/>
            <pc:sldMk cId="1599519357" sldId="898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10:31.530" v="399" actId="700"/>
          <ac:spMkLst>
            <pc:docMk/>
            <pc:sldMk cId="1599519357" sldId="898"/>
            <ac:spMk id="4" creationId="{00000000-0000-0000-0000-000000000000}"/>
          </ac:spMkLst>
        </pc:spChg>
        <pc:spChg chg="add del mod ord">
          <ac:chgData name="GISLAYNO FICUCIELLO MONTEIRO DA SILVA" userId="a34d7dad-00ab-4d94-a36d-ccc8dbef0435" providerId="ADAL" clId="{0CF3E8F0-1668-46EE-A722-01B4299DF0D6}" dt="2022-02-02T20:10:35.672" v="400" actId="478"/>
          <ac:spMkLst>
            <pc:docMk/>
            <pc:sldMk cId="1599519357" sldId="898"/>
            <ac:spMk id="7" creationId="{6B6EC19A-E977-46CC-B2C1-B38DA2EF2622}"/>
          </ac:spMkLst>
        </pc:spChg>
        <pc:picChg chg="del">
          <ac:chgData name="GISLAYNO FICUCIELLO MONTEIRO DA SILVA" userId="a34d7dad-00ab-4d94-a36d-ccc8dbef0435" providerId="ADAL" clId="{0CF3E8F0-1668-46EE-A722-01B4299DF0D6}" dt="2022-02-02T20:10:25.383" v="397" actId="478"/>
          <ac:picMkLst>
            <pc:docMk/>
            <pc:sldMk cId="1599519357" sldId="898"/>
            <ac:picMk id="5" creationId="{E8CEEFB9-55D2-4CED-B12B-02CBB23214A3}"/>
          </ac:picMkLst>
        </pc:picChg>
        <pc:picChg chg="del">
          <ac:chgData name="GISLAYNO FICUCIELLO MONTEIRO DA SILVA" userId="a34d7dad-00ab-4d94-a36d-ccc8dbef0435" providerId="ADAL" clId="{0CF3E8F0-1668-46EE-A722-01B4299DF0D6}" dt="2022-02-02T20:10:26.647" v="398" actId="478"/>
          <ac:picMkLst>
            <pc:docMk/>
            <pc:sldMk cId="1599519357" sldId="898"/>
            <ac:picMk id="8" creationId="{91284119-812E-4FE7-A334-8B2409DC8059}"/>
          </ac:picMkLst>
        </pc:picChg>
      </pc:sldChg>
      <pc:sldChg chg="addSp delSp modSp add mod modClrScheme chgLayout">
        <pc:chgData name="GISLAYNO FICUCIELLO MONTEIRO DA SILVA" userId="a34d7dad-00ab-4d94-a36d-ccc8dbef0435" providerId="ADAL" clId="{0CF3E8F0-1668-46EE-A722-01B4299DF0D6}" dt="2022-02-02T20:32:32.875" v="505" actId="14100"/>
        <pc:sldMkLst>
          <pc:docMk/>
          <pc:sldMk cId="3443981158" sldId="899"/>
        </pc:sldMkLst>
        <pc:spChg chg="add del mod ord">
          <ac:chgData name="GISLAYNO FICUCIELLO MONTEIRO DA SILVA" userId="a34d7dad-00ab-4d94-a36d-ccc8dbef0435" providerId="ADAL" clId="{0CF3E8F0-1668-46EE-A722-01B4299DF0D6}" dt="2022-02-02T20:11:12.728" v="402" actId="478"/>
          <ac:spMkLst>
            <pc:docMk/>
            <pc:sldMk cId="3443981158" sldId="899"/>
            <ac:spMk id="2" creationId="{13990880-0B69-4B7D-9578-299C3F083B95}"/>
          </ac:spMkLst>
        </pc:spChg>
        <pc:spChg chg="mod ord">
          <ac:chgData name="GISLAYNO FICUCIELLO MONTEIRO DA SILVA" userId="a34d7dad-00ab-4d94-a36d-ccc8dbef0435" providerId="ADAL" clId="{0CF3E8F0-1668-46EE-A722-01B4299DF0D6}" dt="2022-02-02T20:11:08.836" v="401" actId="700"/>
          <ac:spMkLst>
            <pc:docMk/>
            <pc:sldMk cId="3443981158" sldId="899"/>
            <ac:spMk id="3" creationId="{00000000-0000-0000-0000-000000000000}"/>
          </ac:spMkLst>
        </pc:spChg>
        <pc:spChg chg="del mod ord">
          <ac:chgData name="GISLAYNO FICUCIELLO MONTEIRO DA SILVA" userId="a34d7dad-00ab-4d94-a36d-ccc8dbef0435" providerId="ADAL" clId="{0CF3E8F0-1668-46EE-A722-01B4299DF0D6}" dt="2022-02-02T20:11:15.779" v="403" actId="478"/>
          <ac:spMkLst>
            <pc:docMk/>
            <pc:sldMk cId="3443981158" sldId="899"/>
            <ac:spMk id="4" creationId="{00000000-0000-0000-0000-000000000000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11:18.999" v="405" actId="478"/>
          <ac:spMkLst>
            <pc:docMk/>
            <pc:sldMk cId="3443981158" sldId="899"/>
            <ac:spMk id="6" creationId="{A242A2C6-C2D8-46B7-BDCE-D916D7861D8A}"/>
          </ac:spMkLst>
        </pc:spChg>
        <pc:spChg chg="add del mod">
          <ac:chgData name="GISLAYNO FICUCIELLO MONTEIRO DA SILVA" userId="a34d7dad-00ab-4d94-a36d-ccc8dbef0435" providerId="ADAL" clId="{0CF3E8F0-1668-46EE-A722-01B4299DF0D6}" dt="2022-02-02T20:11:36.118" v="409"/>
          <ac:spMkLst>
            <pc:docMk/>
            <pc:sldMk cId="3443981158" sldId="899"/>
            <ac:spMk id="7" creationId="{E0C7288B-EA8A-400A-87AC-D31E8B2F1D36}"/>
          </ac:spMkLst>
        </pc:spChg>
        <pc:spChg chg="mod">
          <ac:chgData name="GISLAYNO FICUCIELLO MONTEIRO DA SILVA" userId="a34d7dad-00ab-4d94-a36d-ccc8dbef0435" providerId="ADAL" clId="{0CF3E8F0-1668-46EE-A722-01B4299DF0D6}" dt="2022-02-02T20:32:01.274" v="479" actId="1076"/>
          <ac:spMkLst>
            <pc:docMk/>
            <pc:sldMk cId="3443981158" sldId="899"/>
            <ac:spMk id="16" creationId="{4F67ACE4-D2CF-4293-9CBA-1A4F28A8096B}"/>
          </ac:spMkLst>
        </pc:spChg>
        <pc:spChg chg="mod">
          <ac:chgData name="GISLAYNO FICUCIELLO MONTEIRO DA SILVA" userId="a34d7dad-00ab-4d94-a36d-ccc8dbef0435" providerId="ADAL" clId="{0CF3E8F0-1668-46EE-A722-01B4299DF0D6}" dt="2022-02-02T20:32:05.813" v="480" actId="1076"/>
          <ac:spMkLst>
            <pc:docMk/>
            <pc:sldMk cId="3443981158" sldId="899"/>
            <ac:spMk id="18" creationId="{8C8A0C29-FAEA-4F1F-8280-856081B7F6F3}"/>
          </ac:spMkLst>
        </pc:spChg>
        <pc:spChg chg="mod">
          <ac:chgData name="GISLAYNO FICUCIELLO MONTEIRO DA SILVA" userId="a34d7dad-00ab-4d94-a36d-ccc8dbef0435" providerId="ADAL" clId="{0CF3E8F0-1668-46EE-A722-01B4299DF0D6}" dt="2022-02-02T20:32:32.875" v="505" actId="14100"/>
          <ac:spMkLst>
            <pc:docMk/>
            <pc:sldMk cId="3443981158" sldId="899"/>
            <ac:spMk id="20" creationId="{68A97D1D-B616-414D-AA51-3768B2568A7B}"/>
          </ac:spMkLst>
        </pc:spChg>
        <pc:spChg chg="add mod">
          <ac:chgData name="GISLAYNO FICUCIELLO MONTEIRO DA SILVA" userId="a34d7dad-00ab-4d94-a36d-ccc8dbef0435" providerId="ADAL" clId="{0CF3E8F0-1668-46EE-A722-01B4299DF0D6}" dt="2022-02-02T20:12:13.897" v="425" actId="20577"/>
          <ac:spMkLst>
            <pc:docMk/>
            <pc:sldMk cId="3443981158" sldId="899"/>
            <ac:spMk id="22" creationId="{00B3294A-68D4-4BD6-8B81-79CE06E1890B}"/>
          </ac:spMkLst>
        </pc:spChg>
        <pc:picChg chg="del">
          <ac:chgData name="GISLAYNO FICUCIELLO MONTEIRO DA SILVA" userId="a34d7dad-00ab-4d94-a36d-ccc8dbef0435" providerId="ADAL" clId="{0CF3E8F0-1668-46EE-A722-01B4299DF0D6}" dt="2022-02-02T20:11:16.846" v="404" actId="478"/>
          <ac:picMkLst>
            <pc:docMk/>
            <pc:sldMk cId="3443981158" sldId="899"/>
            <ac:picMk id="8" creationId="{91284119-812E-4FE7-A334-8B2409DC8059}"/>
          </ac:picMkLst>
        </pc:picChg>
      </pc:sldChg>
      <pc:sldChg chg="delSp modSp add mod chgLayout">
        <pc:chgData name="GISLAYNO FICUCIELLO MONTEIRO DA SILVA" userId="a34d7dad-00ab-4d94-a36d-ccc8dbef0435" providerId="ADAL" clId="{0CF3E8F0-1668-46EE-A722-01B4299DF0D6}" dt="2022-02-02T20:08:08.183" v="367" actId="478"/>
        <pc:sldMkLst>
          <pc:docMk/>
          <pc:sldMk cId="1115334136" sldId="900"/>
        </pc:sldMkLst>
        <pc:spChg chg="mod ord">
          <ac:chgData name="GISLAYNO FICUCIELLO MONTEIRO DA SILVA" userId="a34d7dad-00ab-4d94-a36d-ccc8dbef0435" providerId="ADAL" clId="{0CF3E8F0-1668-46EE-A722-01B4299DF0D6}" dt="2022-02-02T20:08:04.478" v="366" actId="700"/>
          <ac:spMkLst>
            <pc:docMk/>
            <pc:sldMk cId="1115334136" sldId="900"/>
            <ac:spMk id="3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08:04.478" v="366" actId="700"/>
          <ac:spMkLst>
            <pc:docMk/>
            <pc:sldMk cId="1115334136" sldId="900"/>
            <ac:spMk id="4" creationId="{00000000-0000-0000-0000-000000000000}"/>
          </ac:spMkLst>
        </pc:spChg>
        <pc:spChg chg="mod ord">
          <ac:chgData name="GISLAYNO FICUCIELLO MONTEIRO DA SILVA" userId="a34d7dad-00ab-4d94-a36d-ccc8dbef0435" providerId="ADAL" clId="{0CF3E8F0-1668-46EE-A722-01B4299DF0D6}" dt="2022-02-02T20:08:04.478" v="366" actId="700"/>
          <ac:spMkLst>
            <pc:docMk/>
            <pc:sldMk cId="1115334136" sldId="900"/>
            <ac:spMk id="6" creationId="{A6A0EE71-E014-4B5D-B36F-279A16AA057E}"/>
          </ac:spMkLst>
        </pc:spChg>
        <pc:picChg chg="del">
          <ac:chgData name="GISLAYNO FICUCIELLO MONTEIRO DA SILVA" userId="a34d7dad-00ab-4d94-a36d-ccc8dbef0435" providerId="ADAL" clId="{0CF3E8F0-1668-46EE-A722-01B4299DF0D6}" dt="2022-02-02T20:08:08.183" v="367" actId="478"/>
          <ac:picMkLst>
            <pc:docMk/>
            <pc:sldMk cId="1115334136" sldId="900"/>
            <ac:picMk id="5" creationId="{430289B5-63AA-4FDD-AAD6-5784E0C62A4C}"/>
          </ac:picMkLst>
        </pc:picChg>
      </pc:sldChg>
      <pc:sldChg chg="add">
        <pc:chgData name="GISLAYNO FICUCIELLO MONTEIRO DA SILVA" userId="a34d7dad-00ab-4d94-a36d-ccc8dbef0435" providerId="ADAL" clId="{0CF3E8F0-1668-46EE-A722-01B4299DF0D6}" dt="2022-02-02T20:45:48.150" v="944" actId="2890"/>
        <pc:sldMkLst>
          <pc:docMk/>
          <pc:sldMk cId="2781635399" sldId="901"/>
        </pc:sldMkLst>
      </pc:sldChg>
      <pc:sldMasterChg chg="delSldLayout">
        <pc:chgData name="GISLAYNO FICUCIELLO MONTEIRO DA SILVA" userId="a34d7dad-00ab-4d94-a36d-ccc8dbef0435" providerId="ADAL" clId="{0CF3E8F0-1668-46EE-A722-01B4299DF0D6}" dt="2022-02-02T19:57:34.020" v="205" actId="47"/>
        <pc:sldMasterMkLst>
          <pc:docMk/>
          <pc:sldMasterMk cId="147961537" sldId="2147483680"/>
        </pc:sldMasterMkLst>
        <pc:sldLayoutChg chg="del">
          <pc:chgData name="GISLAYNO FICUCIELLO MONTEIRO DA SILVA" userId="a34d7dad-00ab-4d94-a36d-ccc8dbef0435" providerId="ADAL" clId="{0CF3E8F0-1668-46EE-A722-01B4299DF0D6}" dt="2022-02-02T19:57:34.020" v="205" actId="47"/>
          <pc:sldLayoutMkLst>
            <pc:docMk/>
            <pc:sldMasterMk cId="147961537" sldId="2147483680"/>
            <pc:sldLayoutMk cId="1212919948" sldId="214748370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67353-8775-4759-AC6C-A14CC7E8356E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8B76D-1823-45FB-83A9-94A16F91E4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1920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645A-D0AE-4F6E-A17E-E0036A9041AF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7548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B3645A-D0AE-4F6E-A17E-E0036A9041AF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553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hunt.com/" TargetMode="External"/><Relationship Id="rId2" Type="http://schemas.openxmlformats.org/officeDocument/2006/relationships/hyperlink" Target="https://unsplash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exels.com/pt-br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pa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15474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Lista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3C17F21B-3DA7-4D5A-A410-F1D8DC98E68D}"/>
              </a:ext>
            </a:extLst>
          </p:cNvPr>
          <p:cNvSpPr/>
          <p:nvPr userDrawn="1"/>
        </p:nvSpPr>
        <p:spPr>
          <a:xfrm rot="16200000">
            <a:off x="11576336" y="6242362"/>
            <a:ext cx="565362" cy="66596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5" name="Retângulo: Cantos Superiores Arredondados 14">
            <a:extLst>
              <a:ext uri="{FF2B5EF4-FFF2-40B4-BE49-F238E27FC236}">
                <a16:creationId xmlns:a16="http://schemas.microsoft.com/office/drawing/2014/main" id="{D6B89357-FCAD-4C13-A78E-1E475DE45692}"/>
              </a:ext>
            </a:extLst>
          </p:cNvPr>
          <p:cNvSpPr/>
          <p:nvPr userDrawn="1"/>
        </p:nvSpPr>
        <p:spPr>
          <a:xfrm rot="5400000">
            <a:off x="79242" y="-77654"/>
            <a:ext cx="1009994" cy="1168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sldNum" sz="quarter" idx="15"/>
          </p:nvPr>
        </p:nvSpPr>
        <p:spPr bwMode="auto">
          <a:xfrm>
            <a:off x="11613093" y="6563910"/>
            <a:ext cx="389514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900" b="1">
                <a:solidFill>
                  <a:schemeClr val="accent1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sp>
        <p:nvSpPr>
          <p:cNvPr id="20" name="Espaço Reservado para Texto 17">
            <a:extLst>
              <a:ext uri="{FF2B5EF4-FFF2-40B4-BE49-F238E27FC236}">
                <a16:creationId xmlns:a16="http://schemas.microsoft.com/office/drawing/2014/main" id="{B40EB3AF-7535-459F-93E5-10ADE94E0D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35861" y="1208035"/>
            <a:ext cx="9068763" cy="5029253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1pPr>
            <a:lvl2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2pPr>
            <a:lvl3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3pPr>
            <a:lvl4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4pPr>
            <a:lvl5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21" name="Espaço Reservado para Texto 15">
            <a:extLst>
              <a:ext uri="{FF2B5EF4-FFF2-40B4-BE49-F238E27FC236}">
                <a16:creationId xmlns:a16="http://schemas.microsoft.com/office/drawing/2014/main" id="{586BD341-CE0F-429A-A9BC-06EA628F0D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2064" y="98159"/>
            <a:ext cx="9081030" cy="694428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2500" b="1" dirty="0">
                <a:solidFill>
                  <a:schemeClr val="accent3"/>
                </a:solidFill>
                <a:latin typeface="+mj-lt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grpSp>
        <p:nvGrpSpPr>
          <p:cNvPr id="4" name="Gráfico 9">
            <a:extLst>
              <a:ext uri="{FF2B5EF4-FFF2-40B4-BE49-F238E27FC236}">
                <a16:creationId xmlns:a16="http://schemas.microsoft.com/office/drawing/2014/main" id="{4620E568-4AD4-42CD-AC38-96E63AE71C4E}"/>
              </a:ext>
            </a:extLst>
          </p:cNvPr>
          <p:cNvGrpSpPr/>
          <p:nvPr/>
        </p:nvGrpSpPr>
        <p:grpSpPr>
          <a:xfrm>
            <a:off x="188330" y="285621"/>
            <a:ext cx="781152" cy="319503"/>
            <a:chOff x="234361" y="273733"/>
            <a:chExt cx="781152" cy="319503"/>
          </a:xfrm>
        </p:grpSpPr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BA446FE8-79E5-4573-BD7D-30B6EECFE450}"/>
                </a:ext>
              </a:extLst>
            </p:cNvPr>
            <p:cNvSpPr/>
            <p:nvPr/>
          </p:nvSpPr>
          <p:spPr>
            <a:xfrm>
              <a:off x="597798" y="274497"/>
              <a:ext cx="80610" cy="132156"/>
            </a:xfrm>
            <a:custGeom>
              <a:avLst/>
              <a:gdLst>
                <a:gd name="connsiteX0" fmla="*/ 0 w 80610"/>
                <a:gd name="connsiteY0" fmla="*/ 92307 h 132156"/>
                <a:gd name="connsiteX1" fmla="*/ 14518 w 80610"/>
                <a:gd name="connsiteY1" fmla="*/ 92307 h 132156"/>
                <a:gd name="connsiteX2" fmla="*/ 41672 w 80610"/>
                <a:gd name="connsiteY2" fmla="*/ 118198 h 132156"/>
                <a:gd name="connsiteX3" fmla="*/ 66269 w 80610"/>
                <a:gd name="connsiteY3" fmla="*/ 97832 h 132156"/>
                <a:gd name="connsiteX4" fmla="*/ 45521 w 80610"/>
                <a:gd name="connsiteY4" fmla="*/ 75262 h 132156"/>
                <a:gd name="connsiteX5" fmla="*/ 29182 w 80610"/>
                <a:gd name="connsiteY5" fmla="*/ 70678 h 132156"/>
                <a:gd name="connsiteX6" fmla="*/ 2204 w 80610"/>
                <a:gd name="connsiteY6" fmla="*/ 34149 h 132156"/>
                <a:gd name="connsiteX7" fmla="*/ 40202 w 80610"/>
                <a:gd name="connsiteY7" fmla="*/ 0 h 132156"/>
                <a:gd name="connsiteX8" fmla="*/ 78935 w 80610"/>
                <a:gd name="connsiteY8" fmla="*/ 34325 h 132156"/>
                <a:gd name="connsiteX9" fmla="*/ 64447 w 80610"/>
                <a:gd name="connsiteY9" fmla="*/ 34325 h 132156"/>
                <a:gd name="connsiteX10" fmla="*/ 40232 w 80610"/>
                <a:gd name="connsiteY10" fmla="*/ 13959 h 132156"/>
                <a:gd name="connsiteX11" fmla="*/ 16545 w 80610"/>
                <a:gd name="connsiteY11" fmla="*/ 34149 h 132156"/>
                <a:gd name="connsiteX12" fmla="*/ 35647 w 80610"/>
                <a:gd name="connsiteY12" fmla="*/ 56895 h 132156"/>
                <a:gd name="connsiteX13" fmla="*/ 50694 w 80610"/>
                <a:gd name="connsiteY13" fmla="*/ 61127 h 132156"/>
                <a:gd name="connsiteX14" fmla="*/ 80610 w 80610"/>
                <a:gd name="connsiteY14" fmla="*/ 97832 h 132156"/>
                <a:gd name="connsiteX15" fmla="*/ 41701 w 80610"/>
                <a:gd name="connsiteY15" fmla="*/ 132157 h 132156"/>
                <a:gd name="connsiteX16" fmla="*/ 0 w 80610"/>
                <a:gd name="connsiteY16" fmla="*/ 92307 h 13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610" h="132156">
                  <a:moveTo>
                    <a:pt x="0" y="92307"/>
                  </a:moveTo>
                  <a:lnTo>
                    <a:pt x="14518" y="92307"/>
                  </a:lnTo>
                  <a:cubicBezTo>
                    <a:pt x="16722" y="108823"/>
                    <a:pt x="27918" y="118198"/>
                    <a:pt x="41672" y="118198"/>
                  </a:cubicBezTo>
                  <a:cubicBezTo>
                    <a:pt x="56160" y="118198"/>
                    <a:pt x="66269" y="111409"/>
                    <a:pt x="66269" y="97832"/>
                  </a:cubicBezTo>
                  <a:cubicBezTo>
                    <a:pt x="66269" y="86282"/>
                    <a:pt x="60039" y="79288"/>
                    <a:pt x="45521" y="75262"/>
                  </a:cubicBezTo>
                  <a:lnTo>
                    <a:pt x="29182" y="70678"/>
                  </a:lnTo>
                  <a:cubicBezTo>
                    <a:pt x="10080" y="65358"/>
                    <a:pt x="2204" y="49753"/>
                    <a:pt x="2204" y="34149"/>
                  </a:cubicBezTo>
                  <a:cubicBezTo>
                    <a:pt x="2204" y="12137"/>
                    <a:pt x="19631" y="0"/>
                    <a:pt x="40202" y="0"/>
                  </a:cubicBezTo>
                  <a:cubicBezTo>
                    <a:pt x="62419" y="0"/>
                    <a:pt x="76173" y="12490"/>
                    <a:pt x="78935" y="34325"/>
                  </a:cubicBezTo>
                  <a:lnTo>
                    <a:pt x="64447" y="34325"/>
                  </a:lnTo>
                  <a:cubicBezTo>
                    <a:pt x="61685" y="22041"/>
                    <a:pt x="53985" y="13959"/>
                    <a:pt x="40232" y="13959"/>
                  </a:cubicBezTo>
                  <a:cubicBezTo>
                    <a:pt x="24803" y="13959"/>
                    <a:pt x="16545" y="22952"/>
                    <a:pt x="16545" y="34149"/>
                  </a:cubicBezTo>
                  <a:cubicBezTo>
                    <a:pt x="16545" y="45904"/>
                    <a:pt x="22423" y="53251"/>
                    <a:pt x="35647" y="56895"/>
                  </a:cubicBezTo>
                  <a:lnTo>
                    <a:pt x="50694" y="61127"/>
                  </a:lnTo>
                  <a:cubicBezTo>
                    <a:pt x="68855" y="66269"/>
                    <a:pt x="80610" y="77466"/>
                    <a:pt x="80610" y="97832"/>
                  </a:cubicBezTo>
                  <a:cubicBezTo>
                    <a:pt x="80610" y="118374"/>
                    <a:pt x="67386" y="132157"/>
                    <a:pt x="41701" y="132157"/>
                  </a:cubicBezTo>
                  <a:cubicBezTo>
                    <a:pt x="18338" y="132157"/>
                    <a:pt x="1822" y="116905"/>
                    <a:pt x="0" y="92307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0949CE37-9CA6-4022-A0C7-903BF4E41492}"/>
                </a:ext>
              </a:extLst>
            </p:cNvPr>
            <p:cNvSpPr/>
            <p:nvPr/>
          </p:nvSpPr>
          <p:spPr>
            <a:xfrm>
              <a:off x="713761" y="276348"/>
              <a:ext cx="82961" cy="128483"/>
            </a:xfrm>
            <a:custGeom>
              <a:avLst/>
              <a:gdLst>
                <a:gd name="connsiteX0" fmla="*/ 41495 w 82961"/>
                <a:gd name="connsiteY0" fmla="*/ 78553 h 128483"/>
                <a:gd name="connsiteX1" fmla="*/ 14135 w 82961"/>
                <a:gd name="connsiteY1" fmla="*/ 78553 h 128483"/>
                <a:gd name="connsiteX2" fmla="*/ 14135 w 82961"/>
                <a:gd name="connsiteY2" fmla="*/ 128483 h 128483"/>
                <a:gd name="connsiteX3" fmla="*/ 0 w 82961"/>
                <a:gd name="connsiteY3" fmla="*/ 128483 h 128483"/>
                <a:gd name="connsiteX4" fmla="*/ 0 w 82961"/>
                <a:gd name="connsiteY4" fmla="*/ 0 h 128483"/>
                <a:gd name="connsiteX5" fmla="*/ 41495 w 82961"/>
                <a:gd name="connsiteY5" fmla="*/ 0 h 128483"/>
                <a:gd name="connsiteX6" fmla="*/ 82961 w 82961"/>
                <a:gd name="connsiteY6" fmla="*/ 39291 h 128483"/>
                <a:gd name="connsiteX7" fmla="*/ 41495 w 82961"/>
                <a:gd name="connsiteY7" fmla="*/ 78553 h 128483"/>
                <a:gd name="connsiteX8" fmla="*/ 41495 w 82961"/>
                <a:gd name="connsiteY8" fmla="*/ 13930 h 128483"/>
                <a:gd name="connsiteX9" fmla="*/ 14135 w 82961"/>
                <a:gd name="connsiteY9" fmla="*/ 13930 h 128483"/>
                <a:gd name="connsiteX10" fmla="*/ 14135 w 82961"/>
                <a:gd name="connsiteY10" fmla="*/ 64594 h 128483"/>
                <a:gd name="connsiteX11" fmla="*/ 41495 w 82961"/>
                <a:gd name="connsiteY11" fmla="*/ 64594 h 128483"/>
                <a:gd name="connsiteX12" fmla="*/ 68473 w 82961"/>
                <a:gd name="connsiteY12" fmla="*/ 39262 h 128483"/>
                <a:gd name="connsiteX13" fmla="*/ 41495 w 82961"/>
                <a:gd name="connsiteY13" fmla="*/ 13930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961" h="128483">
                  <a:moveTo>
                    <a:pt x="41495" y="78553"/>
                  </a:moveTo>
                  <a:lnTo>
                    <a:pt x="14135" y="78553"/>
                  </a:lnTo>
                  <a:lnTo>
                    <a:pt x="14135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41495" y="0"/>
                  </a:lnTo>
                  <a:cubicBezTo>
                    <a:pt x="71236" y="0"/>
                    <a:pt x="82961" y="16516"/>
                    <a:pt x="82961" y="39291"/>
                  </a:cubicBezTo>
                  <a:cubicBezTo>
                    <a:pt x="82991" y="62008"/>
                    <a:pt x="71236" y="78553"/>
                    <a:pt x="41495" y="78553"/>
                  </a:cubicBezTo>
                  <a:close/>
                  <a:moveTo>
                    <a:pt x="41495" y="13930"/>
                  </a:moveTo>
                  <a:lnTo>
                    <a:pt x="14135" y="13930"/>
                  </a:lnTo>
                  <a:lnTo>
                    <a:pt x="14135" y="64594"/>
                  </a:lnTo>
                  <a:lnTo>
                    <a:pt x="41495" y="64594"/>
                  </a:lnTo>
                  <a:cubicBezTo>
                    <a:pt x="61303" y="64594"/>
                    <a:pt x="68473" y="53221"/>
                    <a:pt x="68473" y="39262"/>
                  </a:cubicBezTo>
                  <a:cubicBezTo>
                    <a:pt x="68473" y="25303"/>
                    <a:pt x="61332" y="13930"/>
                    <a:pt x="41495" y="13930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574EC17F-A00A-473B-A877-FB6D41190D8F}"/>
                </a:ext>
              </a:extLst>
            </p:cNvPr>
            <p:cNvSpPr/>
            <p:nvPr/>
          </p:nvSpPr>
          <p:spPr>
            <a:xfrm>
              <a:off x="597798" y="462990"/>
              <a:ext cx="82784" cy="128483"/>
            </a:xfrm>
            <a:custGeom>
              <a:avLst/>
              <a:gdLst>
                <a:gd name="connsiteX0" fmla="*/ 0 w 82784"/>
                <a:gd name="connsiteY0" fmla="*/ 13959 h 128483"/>
                <a:gd name="connsiteX1" fmla="*/ 0 w 82784"/>
                <a:gd name="connsiteY1" fmla="*/ 0 h 128483"/>
                <a:gd name="connsiteX2" fmla="*/ 82785 w 82784"/>
                <a:gd name="connsiteY2" fmla="*/ 0 h 128483"/>
                <a:gd name="connsiteX3" fmla="*/ 82785 w 82784"/>
                <a:gd name="connsiteY3" fmla="*/ 13959 h 128483"/>
                <a:gd name="connsiteX4" fmla="*/ 48460 w 82784"/>
                <a:gd name="connsiteY4" fmla="*/ 13959 h 128483"/>
                <a:gd name="connsiteX5" fmla="*/ 48460 w 82784"/>
                <a:gd name="connsiteY5" fmla="*/ 128483 h 128483"/>
                <a:gd name="connsiteX6" fmla="*/ 34325 w 82784"/>
                <a:gd name="connsiteY6" fmla="*/ 128483 h 128483"/>
                <a:gd name="connsiteX7" fmla="*/ 34325 w 82784"/>
                <a:gd name="connsiteY7" fmla="*/ 13959 h 128483"/>
                <a:gd name="connsiteX8" fmla="*/ 0 w 82784"/>
                <a:gd name="connsiteY8" fmla="*/ 13959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784" h="128483">
                  <a:moveTo>
                    <a:pt x="0" y="13959"/>
                  </a:moveTo>
                  <a:lnTo>
                    <a:pt x="0" y="0"/>
                  </a:lnTo>
                  <a:lnTo>
                    <a:pt x="82785" y="0"/>
                  </a:lnTo>
                  <a:lnTo>
                    <a:pt x="82785" y="13959"/>
                  </a:lnTo>
                  <a:lnTo>
                    <a:pt x="48460" y="13959"/>
                  </a:lnTo>
                  <a:lnTo>
                    <a:pt x="48460" y="128483"/>
                  </a:lnTo>
                  <a:lnTo>
                    <a:pt x="34325" y="128483"/>
                  </a:lnTo>
                  <a:lnTo>
                    <a:pt x="34325" y="13959"/>
                  </a:lnTo>
                  <a:lnTo>
                    <a:pt x="0" y="13959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73C6421E-DC82-4398-B2EC-665A2A87C7D0}"/>
                </a:ext>
              </a:extLst>
            </p:cNvPr>
            <p:cNvSpPr/>
            <p:nvPr/>
          </p:nvSpPr>
          <p:spPr>
            <a:xfrm>
              <a:off x="716171" y="462990"/>
              <a:ext cx="73057" cy="128483"/>
            </a:xfrm>
            <a:custGeom>
              <a:avLst/>
              <a:gdLst>
                <a:gd name="connsiteX0" fmla="*/ 14135 w 73057"/>
                <a:gd name="connsiteY0" fmla="*/ 114524 h 128483"/>
                <a:gd name="connsiteX1" fmla="*/ 73058 w 73057"/>
                <a:gd name="connsiteY1" fmla="*/ 114524 h 128483"/>
                <a:gd name="connsiteX2" fmla="*/ 73058 w 73057"/>
                <a:gd name="connsiteY2" fmla="*/ 128483 h 128483"/>
                <a:gd name="connsiteX3" fmla="*/ 0 w 73057"/>
                <a:gd name="connsiteY3" fmla="*/ 128483 h 128483"/>
                <a:gd name="connsiteX4" fmla="*/ 0 w 73057"/>
                <a:gd name="connsiteY4" fmla="*/ 0 h 128483"/>
                <a:gd name="connsiteX5" fmla="*/ 73058 w 73057"/>
                <a:gd name="connsiteY5" fmla="*/ 0 h 128483"/>
                <a:gd name="connsiteX6" fmla="*/ 73058 w 73057"/>
                <a:gd name="connsiteY6" fmla="*/ 13959 h 128483"/>
                <a:gd name="connsiteX7" fmla="*/ 14135 w 73057"/>
                <a:gd name="connsiteY7" fmla="*/ 13959 h 128483"/>
                <a:gd name="connsiteX8" fmla="*/ 14135 w 73057"/>
                <a:gd name="connsiteY8" fmla="*/ 56542 h 128483"/>
                <a:gd name="connsiteX9" fmla="*/ 60215 w 73057"/>
                <a:gd name="connsiteY9" fmla="*/ 56542 h 128483"/>
                <a:gd name="connsiteX10" fmla="*/ 60215 w 73057"/>
                <a:gd name="connsiteY10" fmla="*/ 70501 h 128483"/>
                <a:gd name="connsiteX11" fmla="*/ 14135 w 73057"/>
                <a:gd name="connsiteY11" fmla="*/ 70501 h 128483"/>
                <a:gd name="connsiteX12" fmla="*/ 14135 w 73057"/>
                <a:gd name="connsiteY12" fmla="*/ 114524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057" h="128483">
                  <a:moveTo>
                    <a:pt x="14135" y="114524"/>
                  </a:moveTo>
                  <a:lnTo>
                    <a:pt x="73058" y="114524"/>
                  </a:lnTo>
                  <a:lnTo>
                    <a:pt x="73058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73058" y="0"/>
                  </a:lnTo>
                  <a:lnTo>
                    <a:pt x="73058" y="13959"/>
                  </a:lnTo>
                  <a:lnTo>
                    <a:pt x="14135" y="13959"/>
                  </a:lnTo>
                  <a:lnTo>
                    <a:pt x="14135" y="56542"/>
                  </a:lnTo>
                  <a:lnTo>
                    <a:pt x="60215" y="56542"/>
                  </a:lnTo>
                  <a:lnTo>
                    <a:pt x="60215" y="70501"/>
                  </a:lnTo>
                  <a:lnTo>
                    <a:pt x="14135" y="70501"/>
                  </a:lnTo>
                  <a:lnTo>
                    <a:pt x="14135" y="114524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D8EE4358-4542-474C-9D3F-60386F2F2BE1}"/>
                </a:ext>
              </a:extLst>
            </p:cNvPr>
            <p:cNvSpPr/>
            <p:nvPr/>
          </p:nvSpPr>
          <p:spPr>
            <a:xfrm>
              <a:off x="821702" y="461109"/>
              <a:ext cx="82785" cy="132127"/>
            </a:xfrm>
            <a:custGeom>
              <a:avLst/>
              <a:gdLst>
                <a:gd name="connsiteX0" fmla="*/ 82785 w 82785"/>
                <a:gd name="connsiteY0" fmla="*/ 39879 h 132127"/>
                <a:gd name="connsiteX1" fmla="*/ 68649 w 82785"/>
                <a:gd name="connsiteY1" fmla="*/ 39879 h 132127"/>
                <a:gd name="connsiteX2" fmla="*/ 41495 w 82785"/>
                <a:gd name="connsiteY2" fmla="*/ 13989 h 132127"/>
                <a:gd name="connsiteX3" fmla="*/ 14165 w 82785"/>
                <a:gd name="connsiteY3" fmla="*/ 43523 h 132127"/>
                <a:gd name="connsiteX4" fmla="*/ 14165 w 82785"/>
                <a:gd name="connsiteY4" fmla="*/ 88663 h 132127"/>
                <a:gd name="connsiteX5" fmla="*/ 41495 w 82785"/>
                <a:gd name="connsiteY5" fmla="*/ 118198 h 132127"/>
                <a:gd name="connsiteX6" fmla="*/ 68649 w 82785"/>
                <a:gd name="connsiteY6" fmla="*/ 92307 h 132127"/>
                <a:gd name="connsiteX7" fmla="*/ 82785 w 82785"/>
                <a:gd name="connsiteY7" fmla="*/ 92307 h 132127"/>
                <a:gd name="connsiteX8" fmla="*/ 41495 w 82785"/>
                <a:gd name="connsiteY8" fmla="*/ 132127 h 132127"/>
                <a:gd name="connsiteX9" fmla="*/ 0 w 82785"/>
                <a:gd name="connsiteY9" fmla="*/ 88633 h 132127"/>
                <a:gd name="connsiteX10" fmla="*/ 0 w 82785"/>
                <a:gd name="connsiteY10" fmla="*/ 43494 h 132127"/>
                <a:gd name="connsiteX11" fmla="*/ 41495 w 82785"/>
                <a:gd name="connsiteY11" fmla="*/ 0 h 132127"/>
                <a:gd name="connsiteX12" fmla="*/ 82785 w 82785"/>
                <a:gd name="connsiteY12" fmla="*/ 39879 h 1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785" h="132127">
                  <a:moveTo>
                    <a:pt x="82785" y="39879"/>
                  </a:moveTo>
                  <a:lnTo>
                    <a:pt x="68649" y="39879"/>
                  </a:lnTo>
                  <a:cubicBezTo>
                    <a:pt x="67180" y="22805"/>
                    <a:pt x="55807" y="13989"/>
                    <a:pt x="41495" y="13989"/>
                  </a:cubicBezTo>
                  <a:cubicBezTo>
                    <a:pt x="26273" y="13989"/>
                    <a:pt x="14165" y="24069"/>
                    <a:pt x="14165" y="43523"/>
                  </a:cubicBezTo>
                  <a:lnTo>
                    <a:pt x="14165" y="88663"/>
                  </a:lnTo>
                  <a:cubicBezTo>
                    <a:pt x="14165" y="108118"/>
                    <a:pt x="26273" y="118198"/>
                    <a:pt x="41495" y="118198"/>
                  </a:cubicBezTo>
                  <a:cubicBezTo>
                    <a:pt x="55807" y="118198"/>
                    <a:pt x="67180" y="109381"/>
                    <a:pt x="68649" y="92307"/>
                  </a:cubicBezTo>
                  <a:lnTo>
                    <a:pt x="82785" y="92307"/>
                  </a:lnTo>
                  <a:cubicBezTo>
                    <a:pt x="81316" y="117081"/>
                    <a:pt x="64976" y="132127"/>
                    <a:pt x="41495" y="132127"/>
                  </a:cubicBezTo>
                  <a:cubicBezTo>
                    <a:pt x="16898" y="132127"/>
                    <a:pt x="0" y="115611"/>
                    <a:pt x="0" y="88633"/>
                  </a:cubicBezTo>
                  <a:lnTo>
                    <a:pt x="0" y="43494"/>
                  </a:lnTo>
                  <a:cubicBezTo>
                    <a:pt x="0" y="16516"/>
                    <a:pt x="16898" y="0"/>
                    <a:pt x="41495" y="0"/>
                  </a:cubicBezTo>
                  <a:cubicBezTo>
                    <a:pt x="64976" y="59"/>
                    <a:pt x="81316" y="15105"/>
                    <a:pt x="82785" y="39879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09BCCC78-8A6F-4F22-990C-2C74CF257F52}"/>
                </a:ext>
              </a:extLst>
            </p:cNvPr>
            <p:cNvSpPr/>
            <p:nvPr/>
          </p:nvSpPr>
          <p:spPr>
            <a:xfrm>
              <a:off x="932552" y="462990"/>
              <a:ext cx="82961" cy="128483"/>
            </a:xfrm>
            <a:custGeom>
              <a:avLst/>
              <a:gdLst>
                <a:gd name="connsiteX0" fmla="*/ 68826 w 82961"/>
                <a:gd name="connsiteY0" fmla="*/ 0 h 128483"/>
                <a:gd name="connsiteX1" fmla="*/ 82961 w 82961"/>
                <a:gd name="connsiteY1" fmla="*/ 0 h 128483"/>
                <a:gd name="connsiteX2" fmla="*/ 82961 w 82961"/>
                <a:gd name="connsiteY2" fmla="*/ 128483 h 128483"/>
                <a:gd name="connsiteX3" fmla="*/ 68826 w 82961"/>
                <a:gd name="connsiteY3" fmla="*/ 128483 h 128483"/>
                <a:gd name="connsiteX4" fmla="*/ 68826 w 82961"/>
                <a:gd name="connsiteY4" fmla="*/ 70472 h 128483"/>
                <a:gd name="connsiteX5" fmla="*/ 14135 w 82961"/>
                <a:gd name="connsiteY5" fmla="*/ 70472 h 128483"/>
                <a:gd name="connsiteX6" fmla="*/ 14135 w 82961"/>
                <a:gd name="connsiteY6" fmla="*/ 128483 h 128483"/>
                <a:gd name="connsiteX7" fmla="*/ 0 w 82961"/>
                <a:gd name="connsiteY7" fmla="*/ 128483 h 128483"/>
                <a:gd name="connsiteX8" fmla="*/ 0 w 82961"/>
                <a:gd name="connsiteY8" fmla="*/ 0 h 128483"/>
                <a:gd name="connsiteX9" fmla="*/ 14135 w 82961"/>
                <a:gd name="connsiteY9" fmla="*/ 0 h 128483"/>
                <a:gd name="connsiteX10" fmla="*/ 14135 w 82961"/>
                <a:gd name="connsiteY10" fmla="*/ 56542 h 128483"/>
                <a:gd name="connsiteX11" fmla="*/ 68826 w 82961"/>
                <a:gd name="connsiteY11" fmla="*/ 56542 h 128483"/>
                <a:gd name="connsiteX12" fmla="*/ 68826 w 82961"/>
                <a:gd name="connsiteY12" fmla="*/ 0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961" h="128483">
                  <a:moveTo>
                    <a:pt x="68826" y="0"/>
                  </a:moveTo>
                  <a:lnTo>
                    <a:pt x="82961" y="0"/>
                  </a:lnTo>
                  <a:lnTo>
                    <a:pt x="82961" y="128483"/>
                  </a:lnTo>
                  <a:lnTo>
                    <a:pt x="68826" y="128483"/>
                  </a:lnTo>
                  <a:lnTo>
                    <a:pt x="68826" y="70472"/>
                  </a:lnTo>
                  <a:lnTo>
                    <a:pt x="14135" y="70472"/>
                  </a:lnTo>
                  <a:lnTo>
                    <a:pt x="14135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14135" y="0"/>
                  </a:lnTo>
                  <a:lnTo>
                    <a:pt x="14135" y="56542"/>
                  </a:lnTo>
                  <a:lnTo>
                    <a:pt x="68826" y="56542"/>
                  </a:lnTo>
                  <a:lnTo>
                    <a:pt x="68826" y="0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grpSp>
          <p:nvGrpSpPr>
            <p:cNvPr id="12" name="Gráfico 9">
              <a:extLst>
                <a:ext uri="{FF2B5EF4-FFF2-40B4-BE49-F238E27FC236}">
                  <a16:creationId xmlns:a16="http://schemas.microsoft.com/office/drawing/2014/main" id="{C7664760-EAB8-42BE-8EE1-49B6161A7EBD}"/>
                </a:ext>
              </a:extLst>
            </p:cNvPr>
            <p:cNvGrpSpPr/>
            <p:nvPr/>
          </p:nvGrpSpPr>
          <p:grpSpPr>
            <a:xfrm>
              <a:off x="234361" y="273733"/>
              <a:ext cx="316945" cy="317211"/>
              <a:chOff x="234361" y="273733"/>
              <a:chExt cx="316945" cy="317211"/>
            </a:xfrm>
          </p:grpSpPr>
          <p:grpSp>
            <p:nvGrpSpPr>
              <p:cNvPr id="13" name="Gráfico 9">
                <a:extLst>
                  <a:ext uri="{FF2B5EF4-FFF2-40B4-BE49-F238E27FC236}">
                    <a16:creationId xmlns:a16="http://schemas.microsoft.com/office/drawing/2014/main" id="{E8A46F9F-CDB9-4DB3-AEDF-ED25586311A3}"/>
                  </a:ext>
                </a:extLst>
              </p:cNvPr>
              <p:cNvGrpSpPr/>
              <p:nvPr/>
            </p:nvGrpSpPr>
            <p:grpSpPr>
              <a:xfrm>
                <a:off x="240268" y="273762"/>
                <a:ext cx="311038" cy="317182"/>
                <a:chOff x="240268" y="273762"/>
                <a:chExt cx="311038" cy="317182"/>
              </a:xfrm>
              <a:solidFill>
                <a:srgbClr val="D0D3D4"/>
              </a:solidFill>
            </p:grpSpPr>
            <p:sp>
              <p:nvSpPr>
                <p:cNvPr id="16" name="Forma Livre: Forma 15">
                  <a:extLst>
                    <a:ext uri="{FF2B5EF4-FFF2-40B4-BE49-F238E27FC236}">
                      <a16:creationId xmlns:a16="http://schemas.microsoft.com/office/drawing/2014/main" id="{653F67B4-52D3-47A9-A3D9-FE6BA5AFF691}"/>
                    </a:ext>
                  </a:extLst>
                </p:cNvPr>
                <p:cNvSpPr/>
                <p:nvPr/>
              </p:nvSpPr>
              <p:spPr>
                <a:xfrm>
                  <a:off x="313149" y="511479"/>
                  <a:ext cx="79464" cy="79464"/>
                </a:xfrm>
                <a:custGeom>
                  <a:avLst/>
                  <a:gdLst>
                    <a:gd name="connsiteX0" fmla="*/ 0 w 79464"/>
                    <a:gd name="connsiteY0" fmla="*/ 79464 h 79464"/>
                    <a:gd name="connsiteX1" fmla="*/ 10433 w 79464"/>
                    <a:gd name="connsiteY1" fmla="*/ 79464 h 79464"/>
                    <a:gd name="connsiteX2" fmla="*/ 79464 w 79464"/>
                    <a:gd name="connsiteY2" fmla="*/ 79464 h 79464"/>
                    <a:gd name="connsiteX3" fmla="*/ 79464 w 79464"/>
                    <a:gd name="connsiteY3" fmla="*/ 0 h 79464"/>
                    <a:gd name="connsiteX4" fmla="*/ 0 w 79464"/>
                    <a:gd name="connsiteY4" fmla="*/ 79464 h 79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64" h="79464">
                      <a:moveTo>
                        <a:pt x="0" y="79464"/>
                      </a:moveTo>
                      <a:lnTo>
                        <a:pt x="10433" y="79464"/>
                      </a:lnTo>
                      <a:lnTo>
                        <a:pt x="79464" y="79464"/>
                      </a:lnTo>
                      <a:lnTo>
                        <a:pt x="79464" y="0"/>
                      </a:lnTo>
                      <a:cubicBezTo>
                        <a:pt x="79464" y="43876"/>
                        <a:pt x="43876" y="79464"/>
                        <a:pt x="0" y="79464"/>
                      </a:cubicBezTo>
                      <a:close/>
                    </a:path>
                  </a:pathLst>
                </a:custGeom>
                <a:solidFill>
                  <a:srgbClr val="D0D3D4"/>
                </a:solidFill>
                <a:ln w="29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17" name="Forma Livre: Forma 16">
                  <a:extLst>
                    <a:ext uri="{FF2B5EF4-FFF2-40B4-BE49-F238E27FC236}">
                      <a16:creationId xmlns:a16="http://schemas.microsoft.com/office/drawing/2014/main" id="{05B94CFB-F3FC-4672-8B6B-C0B5BABB271A}"/>
                    </a:ext>
                  </a:extLst>
                </p:cNvPr>
                <p:cNvSpPr/>
                <p:nvPr/>
              </p:nvSpPr>
              <p:spPr>
                <a:xfrm>
                  <a:off x="240268" y="273762"/>
                  <a:ext cx="311038" cy="317182"/>
                </a:xfrm>
                <a:custGeom>
                  <a:avLst/>
                  <a:gdLst>
                    <a:gd name="connsiteX0" fmla="*/ 0 w 311038"/>
                    <a:gd name="connsiteY0" fmla="*/ 0 h 317182"/>
                    <a:gd name="connsiteX1" fmla="*/ 0 w 311038"/>
                    <a:gd name="connsiteY1" fmla="*/ 158224 h 317182"/>
                    <a:gd name="connsiteX2" fmla="*/ 72881 w 311038"/>
                    <a:gd name="connsiteY2" fmla="*/ 158224 h 317182"/>
                    <a:gd name="connsiteX3" fmla="*/ 84989 w 311038"/>
                    <a:gd name="connsiteY3" fmla="*/ 159135 h 317182"/>
                    <a:gd name="connsiteX4" fmla="*/ 107353 w 311038"/>
                    <a:gd name="connsiteY4" fmla="*/ 166070 h 317182"/>
                    <a:gd name="connsiteX5" fmla="*/ 114112 w 311038"/>
                    <a:gd name="connsiteY5" fmla="*/ 169744 h 317182"/>
                    <a:gd name="connsiteX6" fmla="*/ 123458 w 311038"/>
                    <a:gd name="connsiteY6" fmla="*/ 176385 h 317182"/>
                    <a:gd name="connsiteX7" fmla="*/ 138798 w 311038"/>
                    <a:gd name="connsiteY7" fmla="*/ 193283 h 317182"/>
                    <a:gd name="connsiteX8" fmla="*/ 142765 w 311038"/>
                    <a:gd name="connsiteY8" fmla="*/ 199837 h 317182"/>
                    <a:gd name="connsiteX9" fmla="*/ 146115 w 311038"/>
                    <a:gd name="connsiteY9" fmla="*/ 206772 h 317182"/>
                    <a:gd name="connsiteX10" fmla="*/ 149848 w 311038"/>
                    <a:gd name="connsiteY10" fmla="*/ 217851 h 317182"/>
                    <a:gd name="connsiteX11" fmla="*/ 152346 w 311038"/>
                    <a:gd name="connsiteY11" fmla="*/ 237718 h 317182"/>
                    <a:gd name="connsiteX12" fmla="*/ 152346 w 311038"/>
                    <a:gd name="connsiteY12" fmla="*/ 187905 h 317182"/>
                    <a:gd name="connsiteX13" fmla="*/ 201805 w 311038"/>
                    <a:gd name="connsiteY13" fmla="*/ 187905 h 317182"/>
                    <a:gd name="connsiteX14" fmla="*/ 201805 w 311038"/>
                    <a:gd name="connsiteY14" fmla="*/ 317182 h 317182"/>
                    <a:gd name="connsiteX15" fmla="*/ 311039 w 311038"/>
                    <a:gd name="connsiteY15" fmla="*/ 317182 h 317182"/>
                    <a:gd name="connsiteX16" fmla="*/ 311039 w 311038"/>
                    <a:gd name="connsiteY16" fmla="*/ 317182 h 317182"/>
                    <a:gd name="connsiteX17" fmla="*/ 311039 w 311038"/>
                    <a:gd name="connsiteY17" fmla="*/ 0 h 317182"/>
                    <a:gd name="connsiteX18" fmla="*/ 0 w 311038"/>
                    <a:gd name="connsiteY18" fmla="*/ 0 h 317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11038" h="317182">
                      <a:moveTo>
                        <a:pt x="0" y="0"/>
                      </a:moveTo>
                      <a:lnTo>
                        <a:pt x="0" y="158224"/>
                      </a:lnTo>
                      <a:lnTo>
                        <a:pt x="72881" y="158224"/>
                      </a:lnTo>
                      <a:cubicBezTo>
                        <a:pt x="76996" y="158224"/>
                        <a:pt x="81051" y="158547"/>
                        <a:pt x="84989" y="159135"/>
                      </a:cubicBezTo>
                      <a:cubicBezTo>
                        <a:pt x="92894" y="160340"/>
                        <a:pt x="100388" y="162720"/>
                        <a:pt x="107353" y="166070"/>
                      </a:cubicBezTo>
                      <a:cubicBezTo>
                        <a:pt x="109675" y="167187"/>
                        <a:pt x="111908" y="168421"/>
                        <a:pt x="114112" y="169744"/>
                      </a:cubicBezTo>
                      <a:cubicBezTo>
                        <a:pt x="117404" y="171742"/>
                        <a:pt x="120519" y="173946"/>
                        <a:pt x="123458" y="176385"/>
                      </a:cubicBezTo>
                      <a:cubicBezTo>
                        <a:pt x="129335" y="181234"/>
                        <a:pt x="134507" y="186936"/>
                        <a:pt x="138798" y="193283"/>
                      </a:cubicBezTo>
                      <a:cubicBezTo>
                        <a:pt x="140238" y="195399"/>
                        <a:pt x="141560" y="197574"/>
                        <a:pt x="142765" y="199837"/>
                      </a:cubicBezTo>
                      <a:cubicBezTo>
                        <a:pt x="143999" y="202100"/>
                        <a:pt x="145116" y="204421"/>
                        <a:pt x="146115" y="206772"/>
                      </a:cubicBezTo>
                      <a:cubicBezTo>
                        <a:pt x="147614" y="210328"/>
                        <a:pt x="148878" y="214031"/>
                        <a:pt x="149848" y="217851"/>
                      </a:cubicBezTo>
                      <a:cubicBezTo>
                        <a:pt x="151493" y="224199"/>
                        <a:pt x="152346" y="230841"/>
                        <a:pt x="152346" y="237718"/>
                      </a:cubicBezTo>
                      <a:lnTo>
                        <a:pt x="152346" y="187905"/>
                      </a:lnTo>
                      <a:lnTo>
                        <a:pt x="201805" y="187905"/>
                      </a:lnTo>
                      <a:lnTo>
                        <a:pt x="201805" y="317182"/>
                      </a:lnTo>
                      <a:lnTo>
                        <a:pt x="311039" y="317182"/>
                      </a:lnTo>
                      <a:lnTo>
                        <a:pt x="311039" y="317182"/>
                      </a:lnTo>
                      <a:lnTo>
                        <a:pt x="311039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0D3D4"/>
                </a:solidFill>
                <a:ln w="29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8C725DC1-951A-412E-8138-6A0CDD3EC6A5}"/>
                  </a:ext>
                </a:extLst>
              </p:cNvPr>
              <p:cNvSpPr/>
              <p:nvPr/>
            </p:nvSpPr>
            <p:spPr>
              <a:xfrm>
                <a:off x="392613" y="461667"/>
                <a:ext cx="49459" cy="129276"/>
              </a:xfrm>
              <a:custGeom>
                <a:avLst/>
                <a:gdLst>
                  <a:gd name="connsiteX0" fmla="*/ 0 w 49459"/>
                  <a:gd name="connsiteY0" fmla="*/ 0 h 129276"/>
                  <a:gd name="connsiteX1" fmla="*/ 49459 w 49459"/>
                  <a:gd name="connsiteY1" fmla="*/ 0 h 129276"/>
                  <a:gd name="connsiteX2" fmla="*/ 49459 w 49459"/>
                  <a:gd name="connsiteY2" fmla="*/ 129277 h 129276"/>
                  <a:gd name="connsiteX3" fmla="*/ 0 w 49459"/>
                  <a:gd name="connsiteY3" fmla="*/ 129277 h 129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459" h="129276">
                    <a:moveTo>
                      <a:pt x="0" y="0"/>
                    </a:moveTo>
                    <a:lnTo>
                      <a:pt x="49459" y="0"/>
                    </a:lnTo>
                    <a:lnTo>
                      <a:pt x="49459" y="129277"/>
                    </a:lnTo>
                    <a:lnTo>
                      <a:pt x="0" y="129277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A80F4DDD-9D3D-4127-92F5-0348C71D6517}"/>
                  </a:ext>
                </a:extLst>
              </p:cNvPr>
              <p:cNvSpPr/>
              <p:nvPr/>
            </p:nvSpPr>
            <p:spPr>
              <a:xfrm>
                <a:off x="234390" y="273733"/>
                <a:ext cx="158134" cy="158253"/>
              </a:xfrm>
              <a:custGeom>
                <a:avLst/>
                <a:gdLst>
                  <a:gd name="connsiteX0" fmla="*/ 0 w 158134"/>
                  <a:gd name="connsiteY0" fmla="*/ 29 h 158253"/>
                  <a:gd name="connsiteX1" fmla="*/ 0 w 158134"/>
                  <a:gd name="connsiteY1" fmla="*/ 158253 h 158253"/>
                  <a:gd name="connsiteX2" fmla="*/ 79112 w 158134"/>
                  <a:gd name="connsiteY2" fmla="*/ 158253 h 158253"/>
                  <a:gd name="connsiteX3" fmla="*/ 9874 w 158134"/>
                  <a:gd name="connsiteY3" fmla="*/ 89016 h 158253"/>
                  <a:gd name="connsiteX4" fmla="*/ 79112 w 158134"/>
                  <a:gd name="connsiteY4" fmla="*/ 19602 h 158253"/>
                  <a:gd name="connsiteX5" fmla="*/ 158135 w 158134"/>
                  <a:gd name="connsiteY5" fmla="*/ 19602 h 158253"/>
                  <a:gd name="connsiteX6" fmla="*/ 158135 w 158134"/>
                  <a:gd name="connsiteY6" fmla="*/ 0 h 158253"/>
                  <a:gd name="connsiteX7" fmla="*/ 0 w 158134"/>
                  <a:gd name="connsiteY7" fmla="*/ 0 h 15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134" h="158253">
                    <a:moveTo>
                      <a:pt x="0" y="29"/>
                    </a:moveTo>
                    <a:lnTo>
                      <a:pt x="0" y="158253"/>
                    </a:lnTo>
                    <a:lnTo>
                      <a:pt x="79112" y="158253"/>
                    </a:lnTo>
                    <a:cubicBezTo>
                      <a:pt x="40878" y="158253"/>
                      <a:pt x="9874" y="127249"/>
                      <a:pt x="9874" y="89016"/>
                    </a:cubicBezTo>
                    <a:cubicBezTo>
                      <a:pt x="9874" y="50782"/>
                      <a:pt x="40878" y="19602"/>
                      <a:pt x="79112" y="19602"/>
                    </a:cubicBezTo>
                    <a:lnTo>
                      <a:pt x="158135" y="19602"/>
                    </a:lnTo>
                    <a:lnTo>
                      <a:pt x="15813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B74741B1-E402-419E-8AF2-EA4C97B578A3}"/>
                  </a:ext>
                </a:extLst>
              </p:cNvPr>
              <p:cNvSpPr/>
              <p:nvPr/>
            </p:nvSpPr>
            <p:spPr>
              <a:xfrm>
                <a:off x="234361" y="431986"/>
                <a:ext cx="158223" cy="158928"/>
              </a:xfrm>
              <a:custGeom>
                <a:avLst/>
                <a:gdLst>
                  <a:gd name="connsiteX0" fmla="*/ 151993 w 158223"/>
                  <a:gd name="connsiteY0" fmla="*/ 48549 h 158928"/>
                  <a:gd name="connsiteX1" fmla="*/ 148643 w 158223"/>
                  <a:gd name="connsiteY1" fmla="*/ 41613 h 158928"/>
                  <a:gd name="connsiteX2" fmla="*/ 144675 w 158223"/>
                  <a:gd name="connsiteY2" fmla="*/ 35060 h 158928"/>
                  <a:gd name="connsiteX3" fmla="*/ 129335 w 158223"/>
                  <a:gd name="connsiteY3" fmla="*/ 18162 h 158928"/>
                  <a:gd name="connsiteX4" fmla="*/ 119990 w 158223"/>
                  <a:gd name="connsiteY4" fmla="*/ 11520 h 158928"/>
                  <a:gd name="connsiteX5" fmla="*/ 113231 w 158223"/>
                  <a:gd name="connsiteY5" fmla="*/ 7847 h 158928"/>
                  <a:gd name="connsiteX6" fmla="*/ 90867 w 158223"/>
                  <a:gd name="connsiteY6" fmla="*/ 911 h 158928"/>
                  <a:gd name="connsiteX7" fmla="*/ 78759 w 158223"/>
                  <a:gd name="connsiteY7" fmla="*/ 0 h 158928"/>
                  <a:gd name="connsiteX8" fmla="*/ 0 w 158223"/>
                  <a:gd name="connsiteY8" fmla="*/ 0 h 158928"/>
                  <a:gd name="connsiteX9" fmla="*/ 0 w 158223"/>
                  <a:gd name="connsiteY9" fmla="*/ 158929 h 158928"/>
                  <a:gd name="connsiteX10" fmla="*/ 78759 w 158223"/>
                  <a:gd name="connsiteY10" fmla="*/ 158929 h 158928"/>
                  <a:gd name="connsiteX11" fmla="*/ 158223 w 158223"/>
                  <a:gd name="connsiteY11" fmla="*/ 79464 h 158928"/>
                  <a:gd name="connsiteX12" fmla="*/ 155725 w 158223"/>
                  <a:gd name="connsiteY12" fmla="*/ 59598 h 158928"/>
                  <a:gd name="connsiteX13" fmla="*/ 151993 w 158223"/>
                  <a:gd name="connsiteY13" fmla="*/ 48549 h 15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8223" h="158928">
                    <a:moveTo>
                      <a:pt x="151993" y="48549"/>
                    </a:moveTo>
                    <a:cubicBezTo>
                      <a:pt x="150994" y="46168"/>
                      <a:pt x="149877" y="43847"/>
                      <a:pt x="148643" y="41613"/>
                    </a:cubicBezTo>
                    <a:cubicBezTo>
                      <a:pt x="147408" y="39350"/>
                      <a:pt x="146086" y="37176"/>
                      <a:pt x="144675" y="35060"/>
                    </a:cubicBezTo>
                    <a:cubicBezTo>
                      <a:pt x="140385" y="28712"/>
                      <a:pt x="135213" y="23040"/>
                      <a:pt x="129335" y="18162"/>
                    </a:cubicBezTo>
                    <a:cubicBezTo>
                      <a:pt x="126396" y="15722"/>
                      <a:pt x="123281" y="13518"/>
                      <a:pt x="119990" y="11520"/>
                    </a:cubicBezTo>
                    <a:cubicBezTo>
                      <a:pt x="117815" y="10198"/>
                      <a:pt x="115552" y="8963"/>
                      <a:pt x="113231" y="7847"/>
                    </a:cubicBezTo>
                    <a:cubicBezTo>
                      <a:pt x="106295" y="4496"/>
                      <a:pt x="98772" y="2145"/>
                      <a:pt x="90867" y="911"/>
                    </a:cubicBezTo>
                    <a:cubicBezTo>
                      <a:pt x="86929" y="294"/>
                      <a:pt x="82873" y="0"/>
                      <a:pt x="78759" y="0"/>
                    </a:cubicBezTo>
                    <a:lnTo>
                      <a:pt x="0" y="0"/>
                    </a:lnTo>
                    <a:lnTo>
                      <a:pt x="0" y="158929"/>
                    </a:lnTo>
                    <a:lnTo>
                      <a:pt x="78759" y="158929"/>
                    </a:lnTo>
                    <a:cubicBezTo>
                      <a:pt x="122635" y="158929"/>
                      <a:pt x="158223" y="123340"/>
                      <a:pt x="158223" y="79464"/>
                    </a:cubicBezTo>
                    <a:cubicBezTo>
                      <a:pt x="158223" y="72617"/>
                      <a:pt x="157341" y="65946"/>
                      <a:pt x="155725" y="59598"/>
                    </a:cubicBezTo>
                    <a:cubicBezTo>
                      <a:pt x="154785" y="55807"/>
                      <a:pt x="153521" y="52134"/>
                      <a:pt x="151993" y="48549"/>
                    </a:cubicBezTo>
                    <a:close/>
                  </a:path>
                </a:pathLst>
              </a:custGeom>
              <a:solidFill>
                <a:srgbClr val="63B1BC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971A049F-6170-488E-B94D-E30224F550F0}"/>
                  </a:ext>
                </a:extLst>
              </p:cNvPr>
              <p:cNvSpPr/>
              <p:nvPr/>
            </p:nvSpPr>
            <p:spPr>
              <a:xfrm>
                <a:off x="392525" y="273762"/>
                <a:ext cx="158752" cy="158253"/>
              </a:xfrm>
              <a:custGeom>
                <a:avLst/>
                <a:gdLst>
                  <a:gd name="connsiteX0" fmla="*/ 79082 w 158752"/>
                  <a:gd name="connsiteY0" fmla="*/ 19631 h 158253"/>
                  <a:gd name="connsiteX1" fmla="*/ 148437 w 158752"/>
                  <a:gd name="connsiteY1" fmla="*/ 88986 h 158253"/>
                  <a:gd name="connsiteX2" fmla="*/ 82168 w 158752"/>
                  <a:gd name="connsiteY2" fmla="*/ 158253 h 158253"/>
                  <a:gd name="connsiteX3" fmla="*/ 158752 w 158752"/>
                  <a:gd name="connsiteY3" fmla="*/ 158253 h 158253"/>
                  <a:gd name="connsiteX4" fmla="*/ 158752 w 158752"/>
                  <a:gd name="connsiteY4" fmla="*/ 0 h 158253"/>
                  <a:gd name="connsiteX5" fmla="*/ 0 w 158752"/>
                  <a:gd name="connsiteY5" fmla="*/ 0 h 158253"/>
                  <a:gd name="connsiteX6" fmla="*/ 0 w 158752"/>
                  <a:gd name="connsiteY6" fmla="*/ 19602 h 158253"/>
                  <a:gd name="connsiteX7" fmla="*/ 79082 w 158752"/>
                  <a:gd name="connsiteY7" fmla="*/ 19602 h 15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752" h="158253">
                    <a:moveTo>
                      <a:pt x="79082" y="19631"/>
                    </a:moveTo>
                    <a:cubicBezTo>
                      <a:pt x="117374" y="19631"/>
                      <a:pt x="148437" y="50694"/>
                      <a:pt x="148437" y="88986"/>
                    </a:cubicBezTo>
                    <a:cubicBezTo>
                      <a:pt x="148437" y="126250"/>
                      <a:pt x="119049" y="156637"/>
                      <a:pt x="82168" y="158253"/>
                    </a:cubicBezTo>
                    <a:lnTo>
                      <a:pt x="158752" y="158253"/>
                    </a:lnTo>
                    <a:lnTo>
                      <a:pt x="158752" y="0"/>
                    </a:lnTo>
                    <a:lnTo>
                      <a:pt x="0" y="0"/>
                    </a:lnTo>
                    <a:lnTo>
                      <a:pt x="0" y="19602"/>
                    </a:lnTo>
                    <a:lnTo>
                      <a:pt x="79082" y="19602"/>
                    </a:lnTo>
                    <a:close/>
                  </a:path>
                </a:pathLst>
              </a:custGeom>
              <a:solidFill>
                <a:srgbClr val="63B1BC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A7F7EC9E-405F-4C78-ADC2-DD4F4B017226}"/>
                  </a:ext>
                </a:extLst>
              </p:cNvPr>
              <p:cNvSpPr/>
              <p:nvPr/>
            </p:nvSpPr>
            <p:spPr>
              <a:xfrm>
                <a:off x="392525" y="293364"/>
                <a:ext cx="148436" cy="138710"/>
              </a:xfrm>
              <a:custGeom>
                <a:avLst/>
                <a:gdLst>
                  <a:gd name="connsiteX0" fmla="*/ 0 w 148436"/>
                  <a:gd name="connsiteY0" fmla="*/ 138710 h 138710"/>
                  <a:gd name="connsiteX1" fmla="*/ 79082 w 148436"/>
                  <a:gd name="connsiteY1" fmla="*/ 138710 h 138710"/>
                  <a:gd name="connsiteX2" fmla="*/ 148437 w 148436"/>
                  <a:gd name="connsiteY2" fmla="*/ 69355 h 138710"/>
                  <a:gd name="connsiteX3" fmla="*/ 79082 w 148436"/>
                  <a:gd name="connsiteY3" fmla="*/ 0 h 138710"/>
                  <a:gd name="connsiteX4" fmla="*/ 0 w 148436"/>
                  <a:gd name="connsiteY4" fmla="*/ 0 h 138710"/>
                  <a:gd name="connsiteX5" fmla="*/ 0 w 148436"/>
                  <a:gd name="connsiteY5" fmla="*/ 138710 h 138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436" h="138710">
                    <a:moveTo>
                      <a:pt x="0" y="138710"/>
                    </a:moveTo>
                    <a:lnTo>
                      <a:pt x="79082" y="138710"/>
                    </a:lnTo>
                    <a:cubicBezTo>
                      <a:pt x="117374" y="138710"/>
                      <a:pt x="148437" y="107647"/>
                      <a:pt x="148437" y="69355"/>
                    </a:cubicBezTo>
                    <a:cubicBezTo>
                      <a:pt x="148437" y="31063"/>
                      <a:pt x="117374" y="0"/>
                      <a:pt x="79082" y="0"/>
                    </a:cubicBezTo>
                    <a:lnTo>
                      <a:pt x="0" y="0"/>
                    </a:lnTo>
                    <a:lnTo>
                      <a:pt x="0" y="138710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091996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1">
          <p15:clr>
            <a:srgbClr val="FBAE40"/>
          </p15:clr>
        </p15:guide>
        <p15:guide id="2" orient="horz" pos="4224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orient="horz" pos="958">
          <p15:clr>
            <a:srgbClr val="FBAE40"/>
          </p15:clr>
        </p15:guide>
        <p15:guide id="5" orient="horz" pos="3929">
          <p15:clr>
            <a:srgbClr val="FBAE40"/>
          </p15:clr>
        </p15:guide>
        <p15:guide id="6" orient="horz" pos="3861">
          <p15:clr>
            <a:srgbClr val="FBAE40"/>
          </p15:clr>
        </p15:guide>
        <p15:guide id="7" pos="3908">
          <p15:clr>
            <a:srgbClr val="FBAE40"/>
          </p15:clr>
        </p15:guide>
        <p15:guide id="8" pos="3772">
          <p15:clr>
            <a:srgbClr val="FBAE40"/>
          </p15:clr>
        </p15:guide>
        <p15:guide id="9" pos="7310">
          <p15:clr>
            <a:srgbClr val="FBAE40"/>
          </p15:clr>
        </p15:guide>
        <p15:guide id="10" pos="370">
          <p15:clr>
            <a:srgbClr val="FBAE40"/>
          </p15:clr>
        </p15:guide>
        <p15:guide id="11" pos="159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Lista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3C17F21B-3DA7-4D5A-A410-F1D8DC98E68D}"/>
              </a:ext>
            </a:extLst>
          </p:cNvPr>
          <p:cNvSpPr/>
          <p:nvPr userDrawn="1"/>
        </p:nvSpPr>
        <p:spPr>
          <a:xfrm rot="16200000">
            <a:off x="11576336" y="6242362"/>
            <a:ext cx="565362" cy="66596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5" name="Retângulo: Cantos Superiores Arredondados 14">
            <a:extLst>
              <a:ext uri="{FF2B5EF4-FFF2-40B4-BE49-F238E27FC236}">
                <a16:creationId xmlns:a16="http://schemas.microsoft.com/office/drawing/2014/main" id="{D6B89357-FCAD-4C13-A78E-1E475DE45692}"/>
              </a:ext>
            </a:extLst>
          </p:cNvPr>
          <p:cNvSpPr/>
          <p:nvPr userDrawn="1"/>
        </p:nvSpPr>
        <p:spPr>
          <a:xfrm rot="5400000">
            <a:off x="79242" y="-77654"/>
            <a:ext cx="1009994" cy="1168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sldNum" sz="quarter" idx="15"/>
          </p:nvPr>
        </p:nvSpPr>
        <p:spPr bwMode="auto">
          <a:xfrm>
            <a:off x="11613093" y="6563910"/>
            <a:ext cx="389514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900" b="1">
                <a:solidFill>
                  <a:schemeClr val="bg1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sp>
        <p:nvSpPr>
          <p:cNvPr id="20" name="Espaço Reservado para Texto 17">
            <a:extLst>
              <a:ext uri="{FF2B5EF4-FFF2-40B4-BE49-F238E27FC236}">
                <a16:creationId xmlns:a16="http://schemas.microsoft.com/office/drawing/2014/main" id="{B40EB3AF-7535-459F-93E5-10ADE94E0D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35861" y="1208035"/>
            <a:ext cx="9068763" cy="5029253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1pPr>
            <a:lvl2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2pPr>
            <a:lvl3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3pPr>
            <a:lvl4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4pPr>
            <a:lvl5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21" name="Espaço Reservado para Texto 15">
            <a:extLst>
              <a:ext uri="{FF2B5EF4-FFF2-40B4-BE49-F238E27FC236}">
                <a16:creationId xmlns:a16="http://schemas.microsoft.com/office/drawing/2014/main" id="{586BD341-CE0F-429A-A9BC-06EA628F0D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2064" y="98159"/>
            <a:ext cx="9081030" cy="694428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2500" b="1" dirty="0">
                <a:solidFill>
                  <a:schemeClr val="accent6"/>
                </a:solidFill>
                <a:latin typeface="+mj-lt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grpSp>
        <p:nvGrpSpPr>
          <p:cNvPr id="8" name="Gráfico 9">
            <a:extLst>
              <a:ext uri="{FF2B5EF4-FFF2-40B4-BE49-F238E27FC236}">
                <a16:creationId xmlns:a16="http://schemas.microsoft.com/office/drawing/2014/main" id="{C595F264-9313-45A2-8FD9-4EB7F4867DD8}"/>
              </a:ext>
            </a:extLst>
          </p:cNvPr>
          <p:cNvGrpSpPr/>
          <p:nvPr userDrawn="1"/>
        </p:nvGrpSpPr>
        <p:grpSpPr>
          <a:xfrm>
            <a:off x="188330" y="285621"/>
            <a:ext cx="781152" cy="319503"/>
            <a:chOff x="234361" y="273733"/>
            <a:chExt cx="781152" cy="319503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5499F296-2794-473C-8962-4019E3C379E2}"/>
                </a:ext>
              </a:extLst>
            </p:cNvPr>
            <p:cNvSpPr/>
            <p:nvPr/>
          </p:nvSpPr>
          <p:spPr>
            <a:xfrm>
              <a:off x="597798" y="274497"/>
              <a:ext cx="80610" cy="132156"/>
            </a:xfrm>
            <a:custGeom>
              <a:avLst/>
              <a:gdLst>
                <a:gd name="connsiteX0" fmla="*/ 0 w 80610"/>
                <a:gd name="connsiteY0" fmla="*/ 92307 h 132156"/>
                <a:gd name="connsiteX1" fmla="*/ 14518 w 80610"/>
                <a:gd name="connsiteY1" fmla="*/ 92307 h 132156"/>
                <a:gd name="connsiteX2" fmla="*/ 41672 w 80610"/>
                <a:gd name="connsiteY2" fmla="*/ 118198 h 132156"/>
                <a:gd name="connsiteX3" fmla="*/ 66269 w 80610"/>
                <a:gd name="connsiteY3" fmla="*/ 97832 h 132156"/>
                <a:gd name="connsiteX4" fmla="*/ 45521 w 80610"/>
                <a:gd name="connsiteY4" fmla="*/ 75262 h 132156"/>
                <a:gd name="connsiteX5" fmla="*/ 29182 w 80610"/>
                <a:gd name="connsiteY5" fmla="*/ 70678 h 132156"/>
                <a:gd name="connsiteX6" fmla="*/ 2204 w 80610"/>
                <a:gd name="connsiteY6" fmla="*/ 34149 h 132156"/>
                <a:gd name="connsiteX7" fmla="*/ 40202 w 80610"/>
                <a:gd name="connsiteY7" fmla="*/ 0 h 132156"/>
                <a:gd name="connsiteX8" fmla="*/ 78935 w 80610"/>
                <a:gd name="connsiteY8" fmla="*/ 34325 h 132156"/>
                <a:gd name="connsiteX9" fmla="*/ 64447 w 80610"/>
                <a:gd name="connsiteY9" fmla="*/ 34325 h 132156"/>
                <a:gd name="connsiteX10" fmla="*/ 40232 w 80610"/>
                <a:gd name="connsiteY10" fmla="*/ 13959 h 132156"/>
                <a:gd name="connsiteX11" fmla="*/ 16545 w 80610"/>
                <a:gd name="connsiteY11" fmla="*/ 34149 h 132156"/>
                <a:gd name="connsiteX12" fmla="*/ 35647 w 80610"/>
                <a:gd name="connsiteY12" fmla="*/ 56895 h 132156"/>
                <a:gd name="connsiteX13" fmla="*/ 50694 w 80610"/>
                <a:gd name="connsiteY13" fmla="*/ 61127 h 132156"/>
                <a:gd name="connsiteX14" fmla="*/ 80610 w 80610"/>
                <a:gd name="connsiteY14" fmla="*/ 97832 h 132156"/>
                <a:gd name="connsiteX15" fmla="*/ 41701 w 80610"/>
                <a:gd name="connsiteY15" fmla="*/ 132157 h 132156"/>
                <a:gd name="connsiteX16" fmla="*/ 0 w 80610"/>
                <a:gd name="connsiteY16" fmla="*/ 92307 h 13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610" h="132156">
                  <a:moveTo>
                    <a:pt x="0" y="92307"/>
                  </a:moveTo>
                  <a:lnTo>
                    <a:pt x="14518" y="92307"/>
                  </a:lnTo>
                  <a:cubicBezTo>
                    <a:pt x="16722" y="108823"/>
                    <a:pt x="27918" y="118198"/>
                    <a:pt x="41672" y="118198"/>
                  </a:cubicBezTo>
                  <a:cubicBezTo>
                    <a:pt x="56160" y="118198"/>
                    <a:pt x="66269" y="111409"/>
                    <a:pt x="66269" y="97832"/>
                  </a:cubicBezTo>
                  <a:cubicBezTo>
                    <a:pt x="66269" y="86282"/>
                    <a:pt x="60039" y="79288"/>
                    <a:pt x="45521" y="75262"/>
                  </a:cubicBezTo>
                  <a:lnTo>
                    <a:pt x="29182" y="70678"/>
                  </a:lnTo>
                  <a:cubicBezTo>
                    <a:pt x="10080" y="65358"/>
                    <a:pt x="2204" y="49753"/>
                    <a:pt x="2204" y="34149"/>
                  </a:cubicBezTo>
                  <a:cubicBezTo>
                    <a:pt x="2204" y="12137"/>
                    <a:pt x="19631" y="0"/>
                    <a:pt x="40202" y="0"/>
                  </a:cubicBezTo>
                  <a:cubicBezTo>
                    <a:pt x="62419" y="0"/>
                    <a:pt x="76173" y="12490"/>
                    <a:pt x="78935" y="34325"/>
                  </a:cubicBezTo>
                  <a:lnTo>
                    <a:pt x="64447" y="34325"/>
                  </a:lnTo>
                  <a:cubicBezTo>
                    <a:pt x="61685" y="22041"/>
                    <a:pt x="53985" y="13959"/>
                    <a:pt x="40232" y="13959"/>
                  </a:cubicBezTo>
                  <a:cubicBezTo>
                    <a:pt x="24803" y="13959"/>
                    <a:pt x="16545" y="22952"/>
                    <a:pt x="16545" y="34149"/>
                  </a:cubicBezTo>
                  <a:cubicBezTo>
                    <a:pt x="16545" y="45904"/>
                    <a:pt x="22423" y="53251"/>
                    <a:pt x="35647" y="56895"/>
                  </a:cubicBezTo>
                  <a:lnTo>
                    <a:pt x="50694" y="61127"/>
                  </a:lnTo>
                  <a:cubicBezTo>
                    <a:pt x="68855" y="66269"/>
                    <a:pt x="80610" y="77466"/>
                    <a:pt x="80610" y="97832"/>
                  </a:cubicBezTo>
                  <a:cubicBezTo>
                    <a:pt x="80610" y="118374"/>
                    <a:pt x="67386" y="132157"/>
                    <a:pt x="41701" y="132157"/>
                  </a:cubicBezTo>
                  <a:cubicBezTo>
                    <a:pt x="18338" y="132157"/>
                    <a:pt x="1822" y="116905"/>
                    <a:pt x="0" y="92307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4B4BA2AE-1988-4DB7-9FC7-A6DD3C6BD286}"/>
                </a:ext>
              </a:extLst>
            </p:cNvPr>
            <p:cNvSpPr/>
            <p:nvPr/>
          </p:nvSpPr>
          <p:spPr>
            <a:xfrm>
              <a:off x="713761" y="276348"/>
              <a:ext cx="82961" cy="128483"/>
            </a:xfrm>
            <a:custGeom>
              <a:avLst/>
              <a:gdLst>
                <a:gd name="connsiteX0" fmla="*/ 41495 w 82961"/>
                <a:gd name="connsiteY0" fmla="*/ 78553 h 128483"/>
                <a:gd name="connsiteX1" fmla="*/ 14135 w 82961"/>
                <a:gd name="connsiteY1" fmla="*/ 78553 h 128483"/>
                <a:gd name="connsiteX2" fmla="*/ 14135 w 82961"/>
                <a:gd name="connsiteY2" fmla="*/ 128483 h 128483"/>
                <a:gd name="connsiteX3" fmla="*/ 0 w 82961"/>
                <a:gd name="connsiteY3" fmla="*/ 128483 h 128483"/>
                <a:gd name="connsiteX4" fmla="*/ 0 w 82961"/>
                <a:gd name="connsiteY4" fmla="*/ 0 h 128483"/>
                <a:gd name="connsiteX5" fmla="*/ 41495 w 82961"/>
                <a:gd name="connsiteY5" fmla="*/ 0 h 128483"/>
                <a:gd name="connsiteX6" fmla="*/ 82961 w 82961"/>
                <a:gd name="connsiteY6" fmla="*/ 39291 h 128483"/>
                <a:gd name="connsiteX7" fmla="*/ 41495 w 82961"/>
                <a:gd name="connsiteY7" fmla="*/ 78553 h 128483"/>
                <a:gd name="connsiteX8" fmla="*/ 41495 w 82961"/>
                <a:gd name="connsiteY8" fmla="*/ 13930 h 128483"/>
                <a:gd name="connsiteX9" fmla="*/ 14135 w 82961"/>
                <a:gd name="connsiteY9" fmla="*/ 13930 h 128483"/>
                <a:gd name="connsiteX10" fmla="*/ 14135 w 82961"/>
                <a:gd name="connsiteY10" fmla="*/ 64594 h 128483"/>
                <a:gd name="connsiteX11" fmla="*/ 41495 w 82961"/>
                <a:gd name="connsiteY11" fmla="*/ 64594 h 128483"/>
                <a:gd name="connsiteX12" fmla="*/ 68473 w 82961"/>
                <a:gd name="connsiteY12" fmla="*/ 39262 h 128483"/>
                <a:gd name="connsiteX13" fmla="*/ 41495 w 82961"/>
                <a:gd name="connsiteY13" fmla="*/ 13930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961" h="128483">
                  <a:moveTo>
                    <a:pt x="41495" y="78553"/>
                  </a:moveTo>
                  <a:lnTo>
                    <a:pt x="14135" y="78553"/>
                  </a:lnTo>
                  <a:lnTo>
                    <a:pt x="14135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41495" y="0"/>
                  </a:lnTo>
                  <a:cubicBezTo>
                    <a:pt x="71236" y="0"/>
                    <a:pt x="82961" y="16516"/>
                    <a:pt x="82961" y="39291"/>
                  </a:cubicBezTo>
                  <a:cubicBezTo>
                    <a:pt x="82991" y="62008"/>
                    <a:pt x="71236" y="78553"/>
                    <a:pt x="41495" y="78553"/>
                  </a:cubicBezTo>
                  <a:close/>
                  <a:moveTo>
                    <a:pt x="41495" y="13930"/>
                  </a:moveTo>
                  <a:lnTo>
                    <a:pt x="14135" y="13930"/>
                  </a:lnTo>
                  <a:lnTo>
                    <a:pt x="14135" y="64594"/>
                  </a:lnTo>
                  <a:lnTo>
                    <a:pt x="41495" y="64594"/>
                  </a:lnTo>
                  <a:cubicBezTo>
                    <a:pt x="61303" y="64594"/>
                    <a:pt x="68473" y="53221"/>
                    <a:pt x="68473" y="39262"/>
                  </a:cubicBezTo>
                  <a:cubicBezTo>
                    <a:pt x="68473" y="25303"/>
                    <a:pt x="61332" y="13930"/>
                    <a:pt x="41495" y="13930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2C12B336-1C3F-4BE3-A567-CE1C80D0AFD1}"/>
                </a:ext>
              </a:extLst>
            </p:cNvPr>
            <p:cNvSpPr/>
            <p:nvPr/>
          </p:nvSpPr>
          <p:spPr>
            <a:xfrm>
              <a:off x="597798" y="462990"/>
              <a:ext cx="82784" cy="128483"/>
            </a:xfrm>
            <a:custGeom>
              <a:avLst/>
              <a:gdLst>
                <a:gd name="connsiteX0" fmla="*/ 0 w 82784"/>
                <a:gd name="connsiteY0" fmla="*/ 13959 h 128483"/>
                <a:gd name="connsiteX1" fmla="*/ 0 w 82784"/>
                <a:gd name="connsiteY1" fmla="*/ 0 h 128483"/>
                <a:gd name="connsiteX2" fmla="*/ 82785 w 82784"/>
                <a:gd name="connsiteY2" fmla="*/ 0 h 128483"/>
                <a:gd name="connsiteX3" fmla="*/ 82785 w 82784"/>
                <a:gd name="connsiteY3" fmla="*/ 13959 h 128483"/>
                <a:gd name="connsiteX4" fmla="*/ 48460 w 82784"/>
                <a:gd name="connsiteY4" fmla="*/ 13959 h 128483"/>
                <a:gd name="connsiteX5" fmla="*/ 48460 w 82784"/>
                <a:gd name="connsiteY5" fmla="*/ 128483 h 128483"/>
                <a:gd name="connsiteX6" fmla="*/ 34325 w 82784"/>
                <a:gd name="connsiteY6" fmla="*/ 128483 h 128483"/>
                <a:gd name="connsiteX7" fmla="*/ 34325 w 82784"/>
                <a:gd name="connsiteY7" fmla="*/ 13959 h 128483"/>
                <a:gd name="connsiteX8" fmla="*/ 0 w 82784"/>
                <a:gd name="connsiteY8" fmla="*/ 13959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784" h="128483">
                  <a:moveTo>
                    <a:pt x="0" y="13959"/>
                  </a:moveTo>
                  <a:lnTo>
                    <a:pt x="0" y="0"/>
                  </a:lnTo>
                  <a:lnTo>
                    <a:pt x="82785" y="0"/>
                  </a:lnTo>
                  <a:lnTo>
                    <a:pt x="82785" y="13959"/>
                  </a:lnTo>
                  <a:lnTo>
                    <a:pt x="48460" y="13959"/>
                  </a:lnTo>
                  <a:lnTo>
                    <a:pt x="48460" y="128483"/>
                  </a:lnTo>
                  <a:lnTo>
                    <a:pt x="34325" y="128483"/>
                  </a:lnTo>
                  <a:lnTo>
                    <a:pt x="34325" y="13959"/>
                  </a:lnTo>
                  <a:lnTo>
                    <a:pt x="0" y="13959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65B50BA3-88C5-4C87-97D1-43BC58104DEB}"/>
                </a:ext>
              </a:extLst>
            </p:cNvPr>
            <p:cNvSpPr/>
            <p:nvPr/>
          </p:nvSpPr>
          <p:spPr>
            <a:xfrm>
              <a:off x="716171" y="462990"/>
              <a:ext cx="73057" cy="128483"/>
            </a:xfrm>
            <a:custGeom>
              <a:avLst/>
              <a:gdLst>
                <a:gd name="connsiteX0" fmla="*/ 14135 w 73057"/>
                <a:gd name="connsiteY0" fmla="*/ 114524 h 128483"/>
                <a:gd name="connsiteX1" fmla="*/ 73058 w 73057"/>
                <a:gd name="connsiteY1" fmla="*/ 114524 h 128483"/>
                <a:gd name="connsiteX2" fmla="*/ 73058 w 73057"/>
                <a:gd name="connsiteY2" fmla="*/ 128483 h 128483"/>
                <a:gd name="connsiteX3" fmla="*/ 0 w 73057"/>
                <a:gd name="connsiteY3" fmla="*/ 128483 h 128483"/>
                <a:gd name="connsiteX4" fmla="*/ 0 w 73057"/>
                <a:gd name="connsiteY4" fmla="*/ 0 h 128483"/>
                <a:gd name="connsiteX5" fmla="*/ 73058 w 73057"/>
                <a:gd name="connsiteY5" fmla="*/ 0 h 128483"/>
                <a:gd name="connsiteX6" fmla="*/ 73058 w 73057"/>
                <a:gd name="connsiteY6" fmla="*/ 13959 h 128483"/>
                <a:gd name="connsiteX7" fmla="*/ 14135 w 73057"/>
                <a:gd name="connsiteY7" fmla="*/ 13959 h 128483"/>
                <a:gd name="connsiteX8" fmla="*/ 14135 w 73057"/>
                <a:gd name="connsiteY8" fmla="*/ 56542 h 128483"/>
                <a:gd name="connsiteX9" fmla="*/ 60215 w 73057"/>
                <a:gd name="connsiteY9" fmla="*/ 56542 h 128483"/>
                <a:gd name="connsiteX10" fmla="*/ 60215 w 73057"/>
                <a:gd name="connsiteY10" fmla="*/ 70501 h 128483"/>
                <a:gd name="connsiteX11" fmla="*/ 14135 w 73057"/>
                <a:gd name="connsiteY11" fmla="*/ 70501 h 128483"/>
                <a:gd name="connsiteX12" fmla="*/ 14135 w 73057"/>
                <a:gd name="connsiteY12" fmla="*/ 114524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057" h="128483">
                  <a:moveTo>
                    <a:pt x="14135" y="114524"/>
                  </a:moveTo>
                  <a:lnTo>
                    <a:pt x="73058" y="114524"/>
                  </a:lnTo>
                  <a:lnTo>
                    <a:pt x="73058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73058" y="0"/>
                  </a:lnTo>
                  <a:lnTo>
                    <a:pt x="73058" y="13959"/>
                  </a:lnTo>
                  <a:lnTo>
                    <a:pt x="14135" y="13959"/>
                  </a:lnTo>
                  <a:lnTo>
                    <a:pt x="14135" y="56542"/>
                  </a:lnTo>
                  <a:lnTo>
                    <a:pt x="60215" y="56542"/>
                  </a:lnTo>
                  <a:lnTo>
                    <a:pt x="60215" y="70501"/>
                  </a:lnTo>
                  <a:lnTo>
                    <a:pt x="14135" y="70501"/>
                  </a:lnTo>
                  <a:lnTo>
                    <a:pt x="14135" y="114524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BA7B7EB-F50F-4D6E-9A62-6E539B879A27}"/>
                </a:ext>
              </a:extLst>
            </p:cNvPr>
            <p:cNvSpPr/>
            <p:nvPr/>
          </p:nvSpPr>
          <p:spPr>
            <a:xfrm>
              <a:off x="821702" y="461109"/>
              <a:ext cx="82785" cy="132127"/>
            </a:xfrm>
            <a:custGeom>
              <a:avLst/>
              <a:gdLst>
                <a:gd name="connsiteX0" fmla="*/ 82785 w 82785"/>
                <a:gd name="connsiteY0" fmla="*/ 39879 h 132127"/>
                <a:gd name="connsiteX1" fmla="*/ 68649 w 82785"/>
                <a:gd name="connsiteY1" fmla="*/ 39879 h 132127"/>
                <a:gd name="connsiteX2" fmla="*/ 41495 w 82785"/>
                <a:gd name="connsiteY2" fmla="*/ 13989 h 132127"/>
                <a:gd name="connsiteX3" fmla="*/ 14165 w 82785"/>
                <a:gd name="connsiteY3" fmla="*/ 43523 h 132127"/>
                <a:gd name="connsiteX4" fmla="*/ 14165 w 82785"/>
                <a:gd name="connsiteY4" fmla="*/ 88663 h 132127"/>
                <a:gd name="connsiteX5" fmla="*/ 41495 w 82785"/>
                <a:gd name="connsiteY5" fmla="*/ 118198 h 132127"/>
                <a:gd name="connsiteX6" fmla="*/ 68649 w 82785"/>
                <a:gd name="connsiteY6" fmla="*/ 92307 h 132127"/>
                <a:gd name="connsiteX7" fmla="*/ 82785 w 82785"/>
                <a:gd name="connsiteY7" fmla="*/ 92307 h 132127"/>
                <a:gd name="connsiteX8" fmla="*/ 41495 w 82785"/>
                <a:gd name="connsiteY8" fmla="*/ 132127 h 132127"/>
                <a:gd name="connsiteX9" fmla="*/ 0 w 82785"/>
                <a:gd name="connsiteY9" fmla="*/ 88633 h 132127"/>
                <a:gd name="connsiteX10" fmla="*/ 0 w 82785"/>
                <a:gd name="connsiteY10" fmla="*/ 43494 h 132127"/>
                <a:gd name="connsiteX11" fmla="*/ 41495 w 82785"/>
                <a:gd name="connsiteY11" fmla="*/ 0 h 132127"/>
                <a:gd name="connsiteX12" fmla="*/ 82785 w 82785"/>
                <a:gd name="connsiteY12" fmla="*/ 39879 h 1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785" h="132127">
                  <a:moveTo>
                    <a:pt x="82785" y="39879"/>
                  </a:moveTo>
                  <a:lnTo>
                    <a:pt x="68649" y="39879"/>
                  </a:lnTo>
                  <a:cubicBezTo>
                    <a:pt x="67180" y="22805"/>
                    <a:pt x="55807" y="13989"/>
                    <a:pt x="41495" y="13989"/>
                  </a:cubicBezTo>
                  <a:cubicBezTo>
                    <a:pt x="26273" y="13989"/>
                    <a:pt x="14165" y="24069"/>
                    <a:pt x="14165" y="43523"/>
                  </a:cubicBezTo>
                  <a:lnTo>
                    <a:pt x="14165" y="88663"/>
                  </a:lnTo>
                  <a:cubicBezTo>
                    <a:pt x="14165" y="108118"/>
                    <a:pt x="26273" y="118198"/>
                    <a:pt x="41495" y="118198"/>
                  </a:cubicBezTo>
                  <a:cubicBezTo>
                    <a:pt x="55807" y="118198"/>
                    <a:pt x="67180" y="109381"/>
                    <a:pt x="68649" y="92307"/>
                  </a:cubicBezTo>
                  <a:lnTo>
                    <a:pt x="82785" y="92307"/>
                  </a:lnTo>
                  <a:cubicBezTo>
                    <a:pt x="81316" y="117081"/>
                    <a:pt x="64976" y="132127"/>
                    <a:pt x="41495" y="132127"/>
                  </a:cubicBezTo>
                  <a:cubicBezTo>
                    <a:pt x="16898" y="132127"/>
                    <a:pt x="0" y="115611"/>
                    <a:pt x="0" y="88633"/>
                  </a:cubicBezTo>
                  <a:lnTo>
                    <a:pt x="0" y="43494"/>
                  </a:lnTo>
                  <a:cubicBezTo>
                    <a:pt x="0" y="16516"/>
                    <a:pt x="16898" y="0"/>
                    <a:pt x="41495" y="0"/>
                  </a:cubicBezTo>
                  <a:cubicBezTo>
                    <a:pt x="64976" y="59"/>
                    <a:pt x="81316" y="15105"/>
                    <a:pt x="82785" y="39879"/>
                  </a:cubicBez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AB84322E-D897-46D0-83F2-66F94672F79E}"/>
                </a:ext>
              </a:extLst>
            </p:cNvPr>
            <p:cNvSpPr/>
            <p:nvPr/>
          </p:nvSpPr>
          <p:spPr>
            <a:xfrm>
              <a:off x="932552" y="462990"/>
              <a:ext cx="82961" cy="128483"/>
            </a:xfrm>
            <a:custGeom>
              <a:avLst/>
              <a:gdLst>
                <a:gd name="connsiteX0" fmla="*/ 68826 w 82961"/>
                <a:gd name="connsiteY0" fmla="*/ 0 h 128483"/>
                <a:gd name="connsiteX1" fmla="*/ 82961 w 82961"/>
                <a:gd name="connsiteY1" fmla="*/ 0 h 128483"/>
                <a:gd name="connsiteX2" fmla="*/ 82961 w 82961"/>
                <a:gd name="connsiteY2" fmla="*/ 128483 h 128483"/>
                <a:gd name="connsiteX3" fmla="*/ 68826 w 82961"/>
                <a:gd name="connsiteY3" fmla="*/ 128483 h 128483"/>
                <a:gd name="connsiteX4" fmla="*/ 68826 w 82961"/>
                <a:gd name="connsiteY4" fmla="*/ 70472 h 128483"/>
                <a:gd name="connsiteX5" fmla="*/ 14135 w 82961"/>
                <a:gd name="connsiteY5" fmla="*/ 70472 h 128483"/>
                <a:gd name="connsiteX6" fmla="*/ 14135 w 82961"/>
                <a:gd name="connsiteY6" fmla="*/ 128483 h 128483"/>
                <a:gd name="connsiteX7" fmla="*/ 0 w 82961"/>
                <a:gd name="connsiteY7" fmla="*/ 128483 h 128483"/>
                <a:gd name="connsiteX8" fmla="*/ 0 w 82961"/>
                <a:gd name="connsiteY8" fmla="*/ 0 h 128483"/>
                <a:gd name="connsiteX9" fmla="*/ 14135 w 82961"/>
                <a:gd name="connsiteY9" fmla="*/ 0 h 128483"/>
                <a:gd name="connsiteX10" fmla="*/ 14135 w 82961"/>
                <a:gd name="connsiteY10" fmla="*/ 56542 h 128483"/>
                <a:gd name="connsiteX11" fmla="*/ 68826 w 82961"/>
                <a:gd name="connsiteY11" fmla="*/ 56542 h 128483"/>
                <a:gd name="connsiteX12" fmla="*/ 68826 w 82961"/>
                <a:gd name="connsiteY12" fmla="*/ 0 h 12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961" h="128483">
                  <a:moveTo>
                    <a:pt x="68826" y="0"/>
                  </a:moveTo>
                  <a:lnTo>
                    <a:pt x="82961" y="0"/>
                  </a:lnTo>
                  <a:lnTo>
                    <a:pt x="82961" y="128483"/>
                  </a:lnTo>
                  <a:lnTo>
                    <a:pt x="68826" y="128483"/>
                  </a:lnTo>
                  <a:lnTo>
                    <a:pt x="68826" y="70472"/>
                  </a:lnTo>
                  <a:lnTo>
                    <a:pt x="14135" y="70472"/>
                  </a:lnTo>
                  <a:lnTo>
                    <a:pt x="14135" y="128483"/>
                  </a:lnTo>
                  <a:lnTo>
                    <a:pt x="0" y="128483"/>
                  </a:lnTo>
                  <a:lnTo>
                    <a:pt x="0" y="0"/>
                  </a:lnTo>
                  <a:lnTo>
                    <a:pt x="14135" y="0"/>
                  </a:lnTo>
                  <a:lnTo>
                    <a:pt x="14135" y="56542"/>
                  </a:lnTo>
                  <a:lnTo>
                    <a:pt x="68826" y="56542"/>
                  </a:lnTo>
                  <a:lnTo>
                    <a:pt x="68826" y="0"/>
                  </a:lnTo>
                  <a:close/>
                </a:path>
              </a:pathLst>
            </a:custGeom>
            <a:solidFill>
              <a:srgbClr val="1F2A44"/>
            </a:solidFill>
            <a:ln w="29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grpSp>
          <p:nvGrpSpPr>
            <p:cNvPr id="17" name="Gráfico 9">
              <a:extLst>
                <a:ext uri="{FF2B5EF4-FFF2-40B4-BE49-F238E27FC236}">
                  <a16:creationId xmlns:a16="http://schemas.microsoft.com/office/drawing/2014/main" id="{D2FC568F-8534-4D98-A260-9E8A5240FFDF}"/>
                </a:ext>
              </a:extLst>
            </p:cNvPr>
            <p:cNvGrpSpPr/>
            <p:nvPr/>
          </p:nvGrpSpPr>
          <p:grpSpPr>
            <a:xfrm>
              <a:off x="234361" y="273733"/>
              <a:ext cx="316945" cy="317211"/>
              <a:chOff x="234361" y="273733"/>
              <a:chExt cx="316945" cy="317211"/>
            </a:xfrm>
          </p:grpSpPr>
          <p:grpSp>
            <p:nvGrpSpPr>
              <p:cNvPr id="22" name="Gráfico 9">
                <a:extLst>
                  <a:ext uri="{FF2B5EF4-FFF2-40B4-BE49-F238E27FC236}">
                    <a16:creationId xmlns:a16="http://schemas.microsoft.com/office/drawing/2014/main" id="{1F85BF51-EDC0-4235-B95B-F2B1FE53EA23}"/>
                  </a:ext>
                </a:extLst>
              </p:cNvPr>
              <p:cNvGrpSpPr/>
              <p:nvPr/>
            </p:nvGrpSpPr>
            <p:grpSpPr>
              <a:xfrm>
                <a:off x="240268" y="273762"/>
                <a:ext cx="311038" cy="317182"/>
                <a:chOff x="240268" y="273762"/>
                <a:chExt cx="311038" cy="317182"/>
              </a:xfrm>
              <a:solidFill>
                <a:srgbClr val="D0D3D4"/>
              </a:solidFill>
            </p:grpSpPr>
            <p:sp>
              <p:nvSpPr>
                <p:cNvPr id="28" name="Forma Livre: Forma 27">
                  <a:extLst>
                    <a:ext uri="{FF2B5EF4-FFF2-40B4-BE49-F238E27FC236}">
                      <a16:creationId xmlns:a16="http://schemas.microsoft.com/office/drawing/2014/main" id="{FD08682C-FFCB-491A-A609-62A699B9C037}"/>
                    </a:ext>
                  </a:extLst>
                </p:cNvPr>
                <p:cNvSpPr/>
                <p:nvPr/>
              </p:nvSpPr>
              <p:spPr>
                <a:xfrm>
                  <a:off x="313149" y="511479"/>
                  <a:ext cx="79464" cy="79464"/>
                </a:xfrm>
                <a:custGeom>
                  <a:avLst/>
                  <a:gdLst>
                    <a:gd name="connsiteX0" fmla="*/ 0 w 79464"/>
                    <a:gd name="connsiteY0" fmla="*/ 79464 h 79464"/>
                    <a:gd name="connsiteX1" fmla="*/ 10433 w 79464"/>
                    <a:gd name="connsiteY1" fmla="*/ 79464 h 79464"/>
                    <a:gd name="connsiteX2" fmla="*/ 79464 w 79464"/>
                    <a:gd name="connsiteY2" fmla="*/ 79464 h 79464"/>
                    <a:gd name="connsiteX3" fmla="*/ 79464 w 79464"/>
                    <a:gd name="connsiteY3" fmla="*/ 0 h 79464"/>
                    <a:gd name="connsiteX4" fmla="*/ 0 w 79464"/>
                    <a:gd name="connsiteY4" fmla="*/ 79464 h 79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64" h="79464">
                      <a:moveTo>
                        <a:pt x="0" y="79464"/>
                      </a:moveTo>
                      <a:lnTo>
                        <a:pt x="10433" y="79464"/>
                      </a:lnTo>
                      <a:lnTo>
                        <a:pt x="79464" y="79464"/>
                      </a:lnTo>
                      <a:lnTo>
                        <a:pt x="79464" y="0"/>
                      </a:lnTo>
                      <a:cubicBezTo>
                        <a:pt x="79464" y="43876"/>
                        <a:pt x="43876" y="79464"/>
                        <a:pt x="0" y="79464"/>
                      </a:cubicBezTo>
                      <a:close/>
                    </a:path>
                  </a:pathLst>
                </a:custGeom>
                <a:solidFill>
                  <a:srgbClr val="D0D3D4"/>
                </a:solidFill>
                <a:ln w="29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  <p:sp>
              <p:nvSpPr>
                <p:cNvPr id="29" name="Forma Livre: Forma 28">
                  <a:extLst>
                    <a:ext uri="{FF2B5EF4-FFF2-40B4-BE49-F238E27FC236}">
                      <a16:creationId xmlns:a16="http://schemas.microsoft.com/office/drawing/2014/main" id="{B3E035B7-3867-4F61-A0DA-69AF5CEBD277}"/>
                    </a:ext>
                  </a:extLst>
                </p:cNvPr>
                <p:cNvSpPr/>
                <p:nvPr/>
              </p:nvSpPr>
              <p:spPr>
                <a:xfrm>
                  <a:off x="240268" y="273762"/>
                  <a:ext cx="311038" cy="317182"/>
                </a:xfrm>
                <a:custGeom>
                  <a:avLst/>
                  <a:gdLst>
                    <a:gd name="connsiteX0" fmla="*/ 0 w 311038"/>
                    <a:gd name="connsiteY0" fmla="*/ 0 h 317182"/>
                    <a:gd name="connsiteX1" fmla="*/ 0 w 311038"/>
                    <a:gd name="connsiteY1" fmla="*/ 158224 h 317182"/>
                    <a:gd name="connsiteX2" fmla="*/ 72881 w 311038"/>
                    <a:gd name="connsiteY2" fmla="*/ 158224 h 317182"/>
                    <a:gd name="connsiteX3" fmla="*/ 84989 w 311038"/>
                    <a:gd name="connsiteY3" fmla="*/ 159135 h 317182"/>
                    <a:gd name="connsiteX4" fmla="*/ 107353 w 311038"/>
                    <a:gd name="connsiteY4" fmla="*/ 166070 h 317182"/>
                    <a:gd name="connsiteX5" fmla="*/ 114112 w 311038"/>
                    <a:gd name="connsiteY5" fmla="*/ 169744 h 317182"/>
                    <a:gd name="connsiteX6" fmla="*/ 123458 w 311038"/>
                    <a:gd name="connsiteY6" fmla="*/ 176385 h 317182"/>
                    <a:gd name="connsiteX7" fmla="*/ 138798 w 311038"/>
                    <a:gd name="connsiteY7" fmla="*/ 193283 h 317182"/>
                    <a:gd name="connsiteX8" fmla="*/ 142765 w 311038"/>
                    <a:gd name="connsiteY8" fmla="*/ 199837 h 317182"/>
                    <a:gd name="connsiteX9" fmla="*/ 146115 w 311038"/>
                    <a:gd name="connsiteY9" fmla="*/ 206772 h 317182"/>
                    <a:gd name="connsiteX10" fmla="*/ 149848 w 311038"/>
                    <a:gd name="connsiteY10" fmla="*/ 217851 h 317182"/>
                    <a:gd name="connsiteX11" fmla="*/ 152346 w 311038"/>
                    <a:gd name="connsiteY11" fmla="*/ 237718 h 317182"/>
                    <a:gd name="connsiteX12" fmla="*/ 152346 w 311038"/>
                    <a:gd name="connsiteY12" fmla="*/ 187905 h 317182"/>
                    <a:gd name="connsiteX13" fmla="*/ 201805 w 311038"/>
                    <a:gd name="connsiteY13" fmla="*/ 187905 h 317182"/>
                    <a:gd name="connsiteX14" fmla="*/ 201805 w 311038"/>
                    <a:gd name="connsiteY14" fmla="*/ 317182 h 317182"/>
                    <a:gd name="connsiteX15" fmla="*/ 311039 w 311038"/>
                    <a:gd name="connsiteY15" fmla="*/ 317182 h 317182"/>
                    <a:gd name="connsiteX16" fmla="*/ 311039 w 311038"/>
                    <a:gd name="connsiteY16" fmla="*/ 317182 h 317182"/>
                    <a:gd name="connsiteX17" fmla="*/ 311039 w 311038"/>
                    <a:gd name="connsiteY17" fmla="*/ 0 h 317182"/>
                    <a:gd name="connsiteX18" fmla="*/ 0 w 311038"/>
                    <a:gd name="connsiteY18" fmla="*/ 0 h 317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11038" h="317182">
                      <a:moveTo>
                        <a:pt x="0" y="0"/>
                      </a:moveTo>
                      <a:lnTo>
                        <a:pt x="0" y="158224"/>
                      </a:lnTo>
                      <a:lnTo>
                        <a:pt x="72881" y="158224"/>
                      </a:lnTo>
                      <a:cubicBezTo>
                        <a:pt x="76996" y="158224"/>
                        <a:pt x="81051" y="158547"/>
                        <a:pt x="84989" y="159135"/>
                      </a:cubicBezTo>
                      <a:cubicBezTo>
                        <a:pt x="92894" y="160340"/>
                        <a:pt x="100388" y="162720"/>
                        <a:pt x="107353" y="166070"/>
                      </a:cubicBezTo>
                      <a:cubicBezTo>
                        <a:pt x="109675" y="167187"/>
                        <a:pt x="111908" y="168421"/>
                        <a:pt x="114112" y="169744"/>
                      </a:cubicBezTo>
                      <a:cubicBezTo>
                        <a:pt x="117404" y="171742"/>
                        <a:pt x="120519" y="173946"/>
                        <a:pt x="123458" y="176385"/>
                      </a:cubicBezTo>
                      <a:cubicBezTo>
                        <a:pt x="129335" y="181234"/>
                        <a:pt x="134507" y="186936"/>
                        <a:pt x="138798" y="193283"/>
                      </a:cubicBezTo>
                      <a:cubicBezTo>
                        <a:pt x="140238" y="195399"/>
                        <a:pt x="141560" y="197574"/>
                        <a:pt x="142765" y="199837"/>
                      </a:cubicBezTo>
                      <a:cubicBezTo>
                        <a:pt x="143999" y="202100"/>
                        <a:pt x="145116" y="204421"/>
                        <a:pt x="146115" y="206772"/>
                      </a:cubicBezTo>
                      <a:cubicBezTo>
                        <a:pt x="147614" y="210328"/>
                        <a:pt x="148878" y="214031"/>
                        <a:pt x="149848" y="217851"/>
                      </a:cubicBezTo>
                      <a:cubicBezTo>
                        <a:pt x="151493" y="224199"/>
                        <a:pt x="152346" y="230841"/>
                        <a:pt x="152346" y="237718"/>
                      </a:cubicBezTo>
                      <a:lnTo>
                        <a:pt x="152346" y="187905"/>
                      </a:lnTo>
                      <a:lnTo>
                        <a:pt x="201805" y="187905"/>
                      </a:lnTo>
                      <a:lnTo>
                        <a:pt x="201805" y="317182"/>
                      </a:lnTo>
                      <a:lnTo>
                        <a:pt x="311039" y="317182"/>
                      </a:lnTo>
                      <a:lnTo>
                        <a:pt x="311039" y="317182"/>
                      </a:lnTo>
                      <a:lnTo>
                        <a:pt x="311039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0D3D4"/>
                </a:solidFill>
                <a:ln w="29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pt-BR"/>
                </a:p>
              </p:txBody>
            </p:sp>
          </p:grp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AA672EDF-23A9-4F95-A9FD-7BE44B1354FF}"/>
                  </a:ext>
                </a:extLst>
              </p:cNvPr>
              <p:cNvSpPr/>
              <p:nvPr/>
            </p:nvSpPr>
            <p:spPr>
              <a:xfrm>
                <a:off x="392613" y="461667"/>
                <a:ext cx="49459" cy="129276"/>
              </a:xfrm>
              <a:custGeom>
                <a:avLst/>
                <a:gdLst>
                  <a:gd name="connsiteX0" fmla="*/ 0 w 49459"/>
                  <a:gd name="connsiteY0" fmla="*/ 0 h 129276"/>
                  <a:gd name="connsiteX1" fmla="*/ 49459 w 49459"/>
                  <a:gd name="connsiteY1" fmla="*/ 0 h 129276"/>
                  <a:gd name="connsiteX2" fmla="*/ 49459 w 49459"/>
                  <a:gd name="connsiteY2" fmla="*/ 129277 h 129276"/>
                  <a:gd name="connsiteX3" fmla="*/ 0 w 49459"/>
                  <a:gd name="connsiteY3" fmla="*/ 129277 h 129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459" h="129276">
                    <a:moveTo>
                      <a:pt x="0" y="0"/>
                    </a:moveTo>
                    <a:lnTo>
                      <a:pt x="49459" y="0"/>
                    </a:lnTo>
                    <a:lnTo>
                      <a:pt x="49459" y="129277"/>
                    </a:lnTo>
                    <a:lnTo>
                      <a:pt x="0" y="129277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B940A1A8-2B44-46DE-8234-C55884126210}"/>
                  </a:ext>
                </a:extLst>
              </p:cNvPr>
              <p:cNvSpPr/>
              <p:nvPr/>
            </p:nvSpPr>
            <p:spPr>
              <a:xfrm>
                <a:off x="234390" y="273733"/>
                <a:ext cx="158134" cy="158253"/>
              </a:xfrm>
              <a:custGeom>
                <a:avLst/>
                <a:gdLst>
                  <a:gd name="connsiteX0" fmla="*/ 0 w 158134"/>
                  <a:gd name="connsiteY0" fmla="*/ 29 h 158253"/>
                  <a:gd name="connsiteX1" fmla="*/ 0 w 158134"/>
                  <a:gd name="connsiteY1" fmla="*/ 158253 h 158253"/>
                  <a:gd name="connsiteX2" fmla="*/ 79112 w 158134"/>
                  <a:gd name="connsiteY2" fmla="*/ 158253 h 158253"/>
                  <a:gd name="connsiteX3" fmla="*/ 9874 w 158134"/>
                  <a:gd name="connsiteY3" fmla="*/ 89016 h 158253"/>
                  <a:gd name="connsiteX4" fmla="*/ 79112 w 158134"/>
                  <a:gd name="connsiteY4" fmla="*/ 19602 h 158253"/>
                  <a:gd name="connsiteX5" fmla="*/ 158135 w 158134"/>
                  <a:gd name="connsiteY5" fmla="*/ 19602 h 158253"/>
                  <a:gd name="connsiteX6" fmla="*/ 158135 w 158134"/>
                  <a:gd name="connsiteY6" fmla="*/ 0 h 158253"/>
                  <a:gd name="connsiteX7" fmla="*/ 0 w 158134"/>
                  <a:gd name="connsiteY7" fmla="*/ 0 h 15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134" h="158253">
                    <a:moveTo>
                      <a:pt x="0" y="29"/>
                    </a:moveTo>
                    <a:lnTo>
                      <a:pt x="0" y="158253"/>
                    </a:lnTo>
                    <a:lnTo>
                      <a:pt x="79112" y="158253"/>
                    </a:lnTo>
                    <a:cubicBezTo>
                      <a:pt x="40878" y="158253"/>
                      <a:pt x="9874" y="127249"/>
                      <a:pt x="9874" y="89016"/>
                    </a:cubicBezTo>
                    <a:cubicBezTo>
                      <a:pt x="9874" y="50782"/>
                      <a:pt x="40878" y="19602"/>
                      <a:pt x="79112" y="19602"/>
                    </a:cubicBezTo>
                    <a:lnTo>
                      <a:pt x="158135" y="19602"/>
                    </a:lnTo>
                    <a:lnTo>
                      <a:pt x="15813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13F5CA7D-5A37-4122-9179-C2C77630D1FC}"/>
                  </a:ext>
                </a:extLst>
              </p:cNvPr>
              <p:cNvSpPr/>
              <p:nvPr/>
            </p:nvSpPr>
            <p:spPr>
              <a:xfrm>
                <a:off x="234361" y="431986"/>
                <a:ext cx="158223" cy="158928"/>
              </a:xfrm>
              <a:custGeom>
                <a:avLst/>
                <a:gdLst>
                  <a:gd name="connsiteX0" fmla="*/ 151993 w 158223"/>
                  <a:gd name="connsiteY0" fmla="*/ 48549 h 158928"/>
                  <a:gd name="connsiteX1" fmla="*/ 148643 w 158223"/>
                  <a:gd name="connsiteY1" fmla="*/ 41613 h 158928"/>
                  <a:gd name="connsiteX2" fmla="*/ 144675 w 158223"/>
                  <a:gd name="connsiteY2" fmla="*/ 35060 h 158928"/>
                  <a:gd name="connsiteX3" fmla="*/ 129335 w 158223"/>
                  <a:gd name="connsiteY3" fmla="*/ 18162 h 158928"/>
                  <a:gd name="connsiteX4" fmla="*/ 119990 w 158223"/>
                  <a:gd name="connsiteY4" fmla="*/ 11520 h 158928"/>
                  <a:gd name="connsiteX5" fmla="*/ 113231 w 158223"/>
                  <a:gd name="connsiteY5" fmla="*/ 7847 h 158928"/>
                  <a:gd name="connsiteX6" fmla="*/ 90867 w 158223"/>
                  <a:gd name="connsiteY6" fmla="*/ 911 h 158928"/>
                  <a:gd name="connsiteX7" fmla="*/ 78759 w 158223"/>
                  <a:gd name="connsiteY7" fmla="*/ 0 h 158928"/>
                  <a:gd name="connsiteX8" fmla="*/ 0 w 158223"/>
                  <a:gd name="connsiteY8" fmla="*/ 0 h 158928"/>
                  <a:gd name="connsiteX9" fmla="*/ 0 w 158223"/>
                  <a:gd name="connsiteY9" fmla="*/ 158929 h 158928"/>
                  <a:gd name="connsiteX10" fmla="*/ 78759 w 158223"/>
                  <a:gd name="connsiteY10" fmla="*/ 158929 h 158928"/>
                  <a:gd name="connsiteX11" fmla="*/ 158223 w 158223"/>
                  <a:gd name="connsiteY11" fmla="*/ 79464 h 158928"/>
                  <a:gd name="connsiteX12" fmla="*/ 155725 w 158223"/>
                  <a:gd name="connsiteY12" fmla="*/ 59598 h 158928"/>
                  <a:gd name="connsiteX13" fmla="*/ 151993 w 158223"/>
                  <a:gd name="connsiteY13" fmla="*/ 48549 h 15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8223" h="158928">
                    <a:moveTo>
                      <a:pt x="151993" y="48549"/>
                    </a:moveTo>
                    <a:cubicBezTo>
                      <a:pt x="150994" y="46168"/>
                      <a:pt x="149877" y="43847"/>
                      <a:pt x="148643" y="41613"/>
                    </a:cubicBezTo>
                    <a:cubicBezTo>
                      <a:pt x="147408" y="39350"/>
                      <a:pt x="146086" y="37176"/>
                      <a:pt x="144675" y="35060"/>
                    </a:cubicBezTo>
                    <a:cubicBezTo>
                      <a:pt x="140385" y="28712"/>
                      <a:pt x="135213" y="23040"/>
                      <a:pt x="129335" y="18162"/>
                    </a:cubicBezTo>
                    <a:cubicBezTo>
                      <a:pt x="126396" y="15722"/>
                      <a:pt x="123281" y="13518"/>
                      <a:pt x="119990" y="11520"/>
                    </a:cubicBezTo>
                    <a:cubicBezTo>
                      <a:pt x="117815" y="10198"/>
                      <a:pt x="115552" y="8963"/>
                      <a:pt x="113231" y="7847"/>
                    </a:cubicBezTo>
                    <a:cubicBezTo>
                      <a:pt x="106295" y="4496"/>
                      <a:pt x="98772" y="2145"/>
                      <a:pt x="90867" y="911"/>
                    </a:cubicBezTo>
                    <a:cubicBezTo>
                      <a:pt x="86929" y="294"/>
                      <a:pt x="82873" y="0"/>
                      <a:pt x="78759" y="0"/>
                    </a:cubicBezTo>
                    <a:lnTo>
                      <a:pt x="0" y="0"/>
                    </a:lnTo>
                    <a:lnTo>
                      <a:pt x="0" y="158929"/>
                    </a:lnTo>
                    <a:lnTo>
                      <a:pt x="78759" y="158929"/>
                    </a:lnTo>
                    <a:cubicBezTo>
                      <a:pt x="122635" y="158929"/>
                      <a:pt x="158223" y="123340"/>
                      <a:pt x="158223" y="79464"/>
                    </a:cubicBezTo>
                    <a:cubicBezTo>
                      <a:pt x="158223" y="72617"/>
                      <a:pt x="157341" y="65946"/>
                      <a:pt x="155725" y="59598"/>
                    </a:cubicBezTo>
                    <a:cubicBezTo>
                      <a:pt x="154785" y="55807"/>
                      <a:pt x="153521" y="52134"/>
                      <a:pt x="151993" y="48549"/>
                    </a:cubicBezTo>
                    <a:close/>
                  </a:path>
                </a:pathLst>
              </a:custGeom>
              <a:solidFill>
                <a:srgbClr val="63B1BC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04660103-E3E9-49B5-9AAA-BBF380B868EB}"/>
                  </a:ext>
                </a:extLst>
              </p:cNvPr>
              <p:cNvSpPr/>
              <p:nvPr/>
            </p:nvSpPr>
            <p:spPr>
              <a:xfrm>
                <a:off x="392525" y="273762"/>
                <a:ext cx="158752" cy="158253"/>
              </a:xfrm>
              <a:custGeom>
                <a:avLst/>
                <a:gdLst>
                  <a:gd name="connsiteX0" fmla="*/ 79082 w 158752"/>
                  <a:gd name="connsiteY0" fmla="*/ 19631 h 158253"/>
                  <a:gd name="connsiteX1" fmla="*/ 148437 w 158752"/>
                  <a:gd name="connsiteY1" fmla="*/ 88986 h 158253"/>
                  <a:gd name="connsiteX2" fmla="*/ 82168 w 158752"/>
                  <a:gd name="connsiteY2" fmla="*/ 158253 h 158253"/>
                  <a:gd name="connsiteX3" fmla="*/ 158752 w 158752"/>
                  <a:gd name="connsiteY3" fmla="*/ 158253 h 158253"/>
                  <a:gd name="connsiteX4" fmla="*/ 158752 w 158752"/>
                  <a:gd name="connsiteY4" fmla="*/ 0 h 158253"/>
                  <a:gd name="connsiteX5" fmla="*/ 0 w 158752"/>
                  <a:gd name="connsiteY5" fmla="*/ 0 h 158253"/>
                  <a:gd name="connsiteX6" fmla="*/ 0 w 158752"/>
                  <a:gd name="connsiteY6" fmla="*/ 19602 h 158253"/>
                  <a:gd name="connsiteX7" fmla="*/ 79082 w 158752"/>
                  <a:gd name="connsiteY7" fmla="*/ 19602 h 15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752" h="158253">
                    <a:moveTo>
                      <a:pt x="79082" y="19631"/>
                    </a:moveTo>
                    <a:cubicBezTo>
                      <a:pt x="117374" y="19631"/>
                      <a:pt x="148437" y="50694"/>
                      <a:pt x="148437" y="88986"/>
                    </a:cubicBezTo>
                    <a:cubicBezTo>
                      <a:pt x="148437" y="126250"/>
                      <a:pt x="119049" y="156637"/>
                      <a:pt x="82168" y="158253"/>
                    </a:cubicBezTo>
                    <a:lnTo>
                      <a:pt x="158752" y="158253"/>
                    </a:lnTo>
                    <a:lnTo>
                      <a:pt x="158752" y="0"/>
                    </a:lnTo>
                    <a:lnTo>
                      <a:pt x="0" y="0"/>
                    </a:lnTo>
                    <a:lnTo>
                      <a:pt x="0" y="19602"/>
                    </a:lnTo>
                    <a:lnTo>
                      <a:pt x="79082" y="19602"/>
                    </a:lnTo>
                    <a:close/>
                  </a:path>
                </a:pathLst>
              </a:custGeom>
              <a:solidFill>
                <a:srgbClr val="63B1BC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7" name="Forma Livre: Forma 26">
                <a:extLst>
                  <a:ext uri="{FF2B5EF4-FFF2-40B4-BE49-F238E27FC236}">
                    <a16:creationId xmlns:a16="http://schemas.microsoft.com/office/drawing/2014/main" id="{F704D06C-5E18-417E-B188-60682A8684F9}"/>
                  </a:ext>
                </a:extLst>
              </p:cNvPr>
              <p:cNvSpPr/>
              <p:nvPr/>
            </p:nvSpPr>
            <p:spPr>
              <a:xfrm>
                <a:off x="392525" y="293364"/>
                <a:ext cx="148436" cy="138710"/>
              </a:xfrm>
              <a:custGeom>
                <a:avLst/>
                <a:gdLst>
                  <a:gd name="connsiteX0" fmla="*/ 0 w 148436"/>
                  <a:gd name="connsiteY0" fmla="*/ 138710 h 138710"/>
                  <a:gd name="connsiteX1" fmla="*/ 79082 w 148436"/>
                  <a:gd name="connsiteY1" fmla="*/ 138710 h 138710"/>
                  <a:gd name="connsiteX2" fmla="*/ 148437 w 148436"/>
                  <a:gd name="connsiteY2" fmla="*/ 69355 h 138710"/>
                  <a:gd name="connsiteX3" fmla="*/ 79082 w 148436"/>
                  <a:gd name="connsiteY3" fmla="*/ 0 h 138710"/>
                  <a:gd name="connsiteX4" fmla="*/ 0 w 148436"/>
                  <a:gd name="connsiteY4" fmla="*/ 0 h 138710"/>
                  <a:gd name="connsiteX5" fmla="*/ 0 w 148436"/>
                  <a:gd name="connsiteY5" fmla="*/ 138710 h 138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436" h="138710">
                    <a:moveTo>
                      <a:pt x="0" y="138710"/>
                    </a:moveTo>
                    <a:lnTo>
                      <a:pt x="79082" y="138710"/>
                    </a:lnTo>
                    <a:cubicBezTo>
                      <a:pt x="117374" y="138710"/>
                      <a:pt x="148437" y="107647"/>
                      <a:pt x="148437" y="69355"/>
                    </a:cubicBezTo>
                    <a:cubicBezTo>
                      <a:pt x="148437" y="31063"/>
                      <a:pt x="117374" y="0"/>
                      <a:pt x="79082" y="0"/>
                    </a:cubicBezTo>
                    <a:lnTo>
                      <a:pt x="0" y="0"/>
                    </a:lnTo>
                    <a:lnTo>
                      <a:pt x="0" y="138710"/>
                    </a:lnTo>
                    <a:close/>
                  </a:path>
                </a:pathLst>
              </a:custGeom>
              <a:solidFill>
                <a:srgbClr val="1F2A44"/>
              </a:solidFill>
              <a:ln w="29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220995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1" userDrawn="1">
          <p15:clr>
            <a:srgbClr val="FBAE40"/>
          </p15:clr>
        </p15:guide>
        <p15:guide id="2" orient="horz" pos="4224" userDrawn="1">
          <p15:clr>
            <a:srgbClr val="FBAE40"/>
          </p15:clr>
        </p15:guide>
        <p15:guide id="3" orient="horz" pos="504" userDrawn="1">
          <p15:clr>
            <a:srgbClr val="FBAE40"/>
          </p15:clr>
        </p15:guide>
        <p15:guide id="4" orient="horz" pos="958" userDrawn="1">
          <p15:clr>
            <a:srgbClr val="FBAE40"/>
          </p15:clr>
        </p15:guide>
        <p15:guide id="5" orient="horz" pos="3929" userDrawn="1">
          <p15:clr>
            <a:srgbClr val="FBAE40"/>
          </p15:clr>
        </p15:guide>
        <p15:guide id="6" orient="horz" pos="3861" userDrawn="1">
          <p15:clr>
            <a:srgbClr val="FBAE40"/>
          </p15:clr>
        </p15:guide>
        <p15:guide id="7" pos="3908" userDrawn="1">
          <p15:clr>
            <a:srgbClr val="FBAE40"/>
          </p15:clr>
        </p15:guide>
        <p15:guide id="8" pos="3772" userDrawn="1">
          <p15:clr>
            <a:srgbClr val="FBAE40"/>
          </p15:clr>
        </p15:guide>
        <p15:guide id="9" pos="7310" userDrawn="1">
          <p15:clr>
            <a:srgbClr val="FBAE40"/>
          </p15:clr>
        </p15:guide>
        <p15:guide id="10" pos="370" userDrawn="1">
          <p15:clr>
            <a:srgbClr val="FBAE40"/>
          </p15:clr>
        </p15:guide>
        <p15:guide id="11" pos="159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2 Colunas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3C17F21B-3DA7-4D5A-A410-F1D8DC98E68D}"/>
              </a:ext>
            </a:extLst>
          </p:cNvPr>
          <p:cNvSpPr/>
          <p:nvPr userDrawn="1"/>
        </p:nvSpPr>
        <p:spPr>
          <a:xfrm rot="16200000">
            <a:off x="11576336" y="6242362"/>
            <a:ext cx="565362" cy="66596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5" name="Retângulo: Cantos Superiores Arredondados 14">
            <a:extLst>
              <a:ext uri="{FF2B5EF4-FFF2-40B4-BE49-F238E27FC236}">
                <a16:creationId xmlns:a16="http://schemas.microsoft.com/office/drawing/2014/main" id="{D6B89357-FCAD-4C13-A78E-1E475DE45692}"/>
              </a:ext>
            </a:extLst>
          </p:cNvPr>
          <p:cNvSpPr/>
          <p:nvPr userDrawn="1"/>
        </p:nvSpPr>
        <p:spPr>
          <a:xfrm rot="5400000">
            <a:off x="79242" y="-77654"/>
            <a:ext cx="1009994" cy="1168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7375" y="1535114"/>
            <a:ext cx="5409143" cy="63976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lang="pt-BR" sz="2000" dirty="0">
                <a:solidFill>
                  <a:schemeClr val="accent2"/>
                </a:solidFill>
              </a:defRPr>
            </a:lvl1pPr>
            <a:lvl2pPr marL="472974" indent="0">
              <a:buNone/>
              <a:defRPr sz="2086" b="1"/>
            </a:lvl2pPr>
            <a:lvl3pPr marL="945947" indent="0">
              <a:buNone/>
              <a:defRPr sz="1904" b="1"/>
            </a:lvl3pPr>
            <a:lvl4pPr marL="1418921" indent="0">
              <a:buNone/>
              <a:defRPr sz="1632" b="1"/>
            </a:lvl4pPr>
            <a:lvl5pPr marL="1891895" indent="0">
              <a:buNone/>
              <a:defRPr sz="1632" b="1"/>
            </a:lvl5pPr>
            <a:lvl6pPr marL="2364869" indent="0">
              <a:buNone/>
              <a:defRPr sz="1632" b="1"/>
            </a:lvl6pPr>
            <a:lvl7pPr marL="2837842" indent="0">
              <a:buNone/>
              <a:defRPr sz="1632" b="1"/>
            </a:lvl7pPr>
            <a:lvl8pPr marL="3310816" indent="0">
              <a:buNone/>
              <a:defRPr sz="1632" b="1"/>
            </a:lvl8pPr>
            <a:lvl9pPr marL="3783790" indent="0">
              <a:buNone/>
              <a:defRPr sz="1632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7375" y="2174875"/>
            <a:ext cx="5419725" cy="3951288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1pPr>
            <a:lvl2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2pPr>
            <a:lvl3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3pPr>
            <a:lvl4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4pPr>
            <a:lvl5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03950" y="1535114"/>
            <a:ext cx="5419725" cy="63976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lang="pt-BR" sz="2000" dirty="0">
                <a:solidFill>
                  <a:schemeClr val="accent2"/>
                </a:solidFill>
              </a:defRPr>
            </a:lvl1pPr>
            <a:lvl2pPr marL="472974" indent="0">
              <a:buNone/>
              <a:defRPr sz="2086" b="1"/>
            </a:lvl2pPr>
            <a:lvl3pPr marL="945947" indent="0">
              <a:buNone/>
              <a:defRPr sz="1904" b="1"/>
            </a:lvl3pPr>
            <a:lvl4pPr marL="1418921" indent="0">
              <a:buNone/>
              <a:defRPr sz="1632" b="1"/>
            </a:lvl4pPr>
            <a:lvl5pPr marL="1891895" indent="0">
              <a:buNone/>
              <a:defRPr sz="1632" b="1"/>
            </a:lvl5pPr>
            <a:lvl6pPr marL="2364869" indent="0">
              <a:buNone/>
              <a:defRPr sz="1632" b="1"/>
            </a:lvl6pPr>
            <a:lvl7pPr marL="2837842" indent="0">
              <a:buNone/>
              <a:defRPr sz="1632" b="1"/>
            </a:lvl7pPr>
            <a:lvl8pPr marL="3310816" indent="0">
              <a:buNone/>
              <a:defRPr sz="1632" b="1"/>
            </a:lvl8pPr>
            <a:lvl9pPr marL="3783790" indent="0">
              <a:buNone/>
              <a:defRPr sz="1632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1pPr>
            <a:lvl2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2pPr>
            <a:lvl3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3pPr>
            <a:lvl4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4pPr>
            <a:lvl5pPr>
              <a:buClr>
                <a:schemeClr val="accent3"/>
              </a:buClr>
              <a:defRPr lang="pt-BR" sz="1500" dirty="0">
                <a:solidFill>
                  <a:schemeClr val="bg1"/>
                </a:solidFill>
              </a:defRPr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2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532064" y="98159"/>
            <a:ext cx="9081030" cy="694428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2500" b="1" dirty="0">
                <a:solidFill>
                  <a:schemeClr val="accent3"/>
                </a:solidFill>
                <a:latin typeface="+mj-lt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sp>
        <p:nvSpPr>
          <p:cNvPr id="17" name="Espaço Reservado para Texto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6237358"/>
            <a:ext cx="10655692" cy="457174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1500" dirty="0">
                <a:solidFill>
                  <a:schemeClr val="bg1"/>
                </a:solidFill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sldNum" sz="quarter" idx="15"/>
          </p:nvPr>
        </p:nvSpPr>
        <p:spPr bwMode="auto">
          <a:xfrm>
            <a:off x="11613093" y="6563910"/>
            <a:ext cx="389514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900" b="1">
                <a:solidFill>
                  <a:schemeClr val="accent1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pic>
        <p:nvPicPr>
          <p:cNvPr id="18" name="Imagem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396" y="150637"/>
            <a:ext cx="1080081" cy="5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65362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1">
          <p15:clr>
            <a:srgbClr val="FBAE40"/>
          </p15:clr>
        </p15:guide>
        <p15:guide id="2" orient="horz" pos="4224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orient="horz" pos="958">
          <p15:clr>
            <a:srgbClr val="FBAE40"/>
          </p15:clr>
        </p15:guide>
        <p15:guide id="5" orient="horz" pos="3929">
          <p15:clr>
            <a:srgbClr val="FBAE40"/>
          </p15:clr>
        </p15:guide>
        <p15:guide id="6" orient="horz" pos="3861">
          <p15:clr>
            <a:srgbClr val="FBAE40"/>
          </p15:clr>
        </p15:guide>
        <p15:guide id="7" pos="3908">
          <p15:clr>
            <a:srgbClr val="FBAE40"/>
          </p15:clr>
        </p15:guide>
        <p15:guide id="8" pos="3772">
          <p15:clr>
            <a:srgbClr val="FBAE40"/>
          </p15:clr>
        </p15:guide>
        <p15:guide id="9" pos="7310">
          <p15:clr>
            <a:srgbClr val="FBAE40"/>
          </p15:clr>
        </p15:guide>
        <p15:guide id="10" pos="370">
          <p15:clr>
            <a:srgbClr val="FBAE40"/>
          </p15:clr>
        </p15:guide>
        <p15:guide id="11" pos="159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2 Colunas 2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3C17F21B-3DA7-4D5A-A410-F1D8DC98E68D}"/>
              </a:ext>
            </a:extLst>
          </p:cNvPr>
          <p:cNvSpPr/>
          <p:nvPr userDrawn="1"/>
        </p:nvSpPr>
        <p:spPr>
          <a:xfrm rot="16200000">
            <a:off x="11576336" y="6242362"/>
            <a:ext cx="565362" cy="66596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5" name="Retângulo: Cantos Superiores Arredondados 14">
            <a:extLst>
              <a:ext uri="{FF2B5EF4-FFF2-40B4-BE49-F238E27FC236}">
                <a16:creationId xmlns:a16="http://schemas.microsoft.com/office/drawing/2014/main" id="{D6B89357-FCAD-4C13-A78E-1E475DE45692}"/>
              </a:ext>
            </a:extLst>
          </p:cNvPr>
          <p:cNvSpPr/>
          <p:nvPr userDrawn="1"/>
        </p:nvSpPr>
        <p:spPr>
          <a:xfrm rot="5400000">
            <a:off x="79242" y="-77654"/>
            <a:ext cx="1009994" cy="1168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7375" y="1535114"/>
            <a:ext cx="5409143" cy="63976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lang="pt-BR" sz="2000" dirty="0">
                <a:solidFill>
                  <a:schemeClr val="accent1"/>
                </a:solidFill>
              </a:defRPr>
            </a:lvl1pPr>
            <a:lvl2pPr marL="472974" indent="0">
              <a:buNone/>
              <a:defRPr sz="2086" b="1"/>
            </a:lvl2pPr>
            <a:lvl3pPr marL="945947" indent="0">
              <a:buNone/>
              <a:defRPr sz="1904" b="1"/>
            </a:lvl3pPr>
            <a:lvl4pPr marL="1418921" indent="0">
              <a:buNone/>
              <a:defRPr sz="1632" b="1"/>
            </a:lvl4pPr>
            <a:lvl5pPr marL="1891895" indent="0">
              <a:buNone/>
              <a:defRPr sz="1632" b="1"/>
            </a:lvl5pPr>
            <a:lvl6pPr marL="2364869" indent="0">
              <a:buNone/>
              <a:defRPr sz="1632" b="1"/>
            </a:lvl6pPr>
            <a:lvl7pPr marL="2837842" indent="0">
              <a:buNone/>
              <a:defRPr sz="1632" b="1"/>
            </a:lvl7pPr>
            <a:lvl8pPr marL="3310816" indent="0">
              <a:buNone/>
              <a:defRPr sz="1632" b="1"/>
            </a:lvl8pPr>
            <a:lvl9pPr marL="3783790" indent="0">
              <a:buNone/>
              <a:defRPr sz="1632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7375" y="2174875"/>
            <a:ext cx="5419725" cy="3951288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1pPr>
            <a:lvl2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2pPr>
            <a:lvl3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3pPr>
            <a:lvl4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4pPr>
            <a:lvl5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03950" y="1535114"/>
            <a:ext cx="5409143" cy="63976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lang="pt-BR" sz="2000" dirty="0">
                <a:solidFill>
                  <a:schemeClr val="accent1"/>
                </a:solidFill>
              </a:defRPr>
            </a:lvl1pPr>
            <a:lvl2pPr marL="472974" indent="0">
              <a:buNone/>
              <a:defRPr sz="2086" b="1"/>
            </a:lvl2pPr>
            <a:lvl3pPr marL="945947" indent="0">
              <a:buNone/>
              <a:defRPr sz="1904" b="1"/>
            </a:lvl3pPr>
            <a:lvl4pPr marL="1418921" indent="0">
              <a:buNone/>
              <a:defRPr sz="1632" b="1"/>
            </a:lvl4pPr>
            <a:lvl5pPr marL="1891895" indent="0">
              <a:buNone/>
              <a:defRPr sz="1632" b="1"/>
            </a:lvl5pPr>
            <a:lvl6pPr marL="2364869" indent="0">
              <a:buNone/>
              <a:defRPr sz="1632" b="1"/>
            </a:lvl6pPr>
            <a:lvl7pPr marL="2837842" indent="0">
              <a:buNone/>
              <a:defRPr sz="1632" b="1"/>
            </a:lvl7pPr>
            <a:lvl8pPr marL="3310816" indent="0">
              <a:buNone/>
              <a:defRPr sz="1632" b="1"/>
            </a:lvl8pPr>
            <a:lvl9pPr marL="3783790" indent="0">
              <a:buNone/>
              <a:defRPr sz="1632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1pPr>
            <a:lvl2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2pPr>
            <a:lvl3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3pPr>
            <a:lvl4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4pPr>
            <a:lvl5pPr>
              <a:buClr>
                <a:schemeClr val="accent3"/>
              </a:buClr>
              <a:defRPr lang="pt-BR" sz="1500" dirty="0">
                <a:solidFill>
                  <a:schemeClr val="accent1"/>
                </a:solidFill>
              </a:defRPr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2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532063" y="98159"/>
            <a:ext cx="9228795" cy="694428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2500" b="1" dirty="0">
                <a:solidFill>
                  <a:schemeClr val="accent6"/>
                </a:solidFill>
                <a:latin typeface="+mj-lt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sp>
        <p:nvSpPr>
          <p:cNvPr id="17" name="Espaço Reservado para Texto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6237358"/>
            <a:ext cx="10655692" cy="457174"/>
          </a:xfrm>
          <a:prstGeom prst="rect">
            <a:avLst/>
          </a:prstGeom>
        </p:spPr>
        <p:txBody>
          <a:bodyPr anchor="ctr"/>
          <a:lstStyle>
            <a:lvl1pPr>
              <a:buNone/>
              <a:defRPr lang="pt-BR" sz="1500" dirty="0">
                <a:solidFill>
                  <a:schemeClr val="accent1"/>
                </a:solidFill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sp>
        <p:nvSpPr>
          <p:cNvPr id="14" name="Rectangle 4"/>
          <p:cNvSpPr>
            <a:spLocks noGrp="1" noChangeArrowheads="1"/>
          </p:cNvSpPr>
          <p:nvPr>
            <p:ph type="sldNum" sz="quarter" idx="15"/>
          </p:nvPr>
        </p:nvSpPr>
        <p:spPr bwMode="auto">
          <a:xfrm>
            <a:off x="11613093" y="6563910"/>
            <a:ext cx="389514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900" b="1">
                <a:solidFill>
                  <a:schemeClr val="bg1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pic>
        <p:nvPicPr>
          <p:cNvPr id="18" name="Imagem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396" y="150637"/>
            <a:ext cx="1080081" cy="5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0789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1" userDrawn="1">
          <p15:clr>
            <a:srgbClr val="FBAE40"/>
          </p15:clr>
        </p15:guide>
        <p15:guide id="2" orient="horz" pos="4224" userDrawn="1">
          <p15:clr>
            <a:srgbClr val="FBAE40"/>
          </p15:clr>
        </p15:guide>
        <p15:guide id="3" orient="horz" pos="504" userDrawn="1">
          <p15:clr>
            <a:srgbClr val="FBAE40"/>
          </p15:clr>
        </p15:guide>
        <p15:guide id="4" orient="horz" pos="958" userDrawn="1">
          <p15:clr>
            <a:srgbClr val="FBAE40"/>
          </p15:clr>
        </p15:guide>
        <p15:guide id="5" orient="horz" pos="3929" userDrawn="1">
          <p15:clr>
            <a:srgbClr val="FBAE40"/>
          </p15:clr>
        </p15:guide>
        <p15:guide id="6" orient="horz" pos="3861" userDrawn="1">
          <p15:clr>
            <a:srgbClr val="FBAE40"/>
          </p15:clr>
        </p15:guide>
        <p15:guide id="7" pos="3908" userDrawn="1">
          <p15:clr>
            <a:srgbClr val="FBAE40"/>
          </p15:clr>
        </p15:guide>
        <p15:guide id="8" pos="3772" userDrawn="1">
          <p15:clr>
            <a:srgbClr val="FBAE40"/>
          </p15:clr>
        </p15:guide>
        <p15:guide id="9" pos="7310" userDrawn="1">
          <p15:clr>
            <a:srgbClr val="FBAE40"/>
          </p15:clr>
        </p15:guide>
        <p15:guide id="10" pos="370" userDrawn="1">
          <p15:clr>
            <a:srgbClr val="FBAE40"/>
          </p15:clr>
        </p15:guide>
        <p15:guide id="11" pos="1595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V1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áfico 4">
            <a:extLst>
              <a:ext uri="{FF2B5EF4-FFF2-40B4-BE49-F238E27FC236}">
                <a16:creationId xmlns:a16="http://schemas.microsoft.com/office/drawing/2014/main" id="{701D7AFC-7105-4A33-9F02-C9158F448CF1}"/>
              </a:ext>
            </a:extLst>
          </p:cNvPr>
          <p:cNvGrpSpPr/>
          <p:nvPr/>
        </p:nvGrpSpPr>
        <p:grpSpPr>
          <a:xfrm>
            <a:off x="0" y="0"/>
            <a:ext cx="12191999" cy="6857999"/>
            <a:chOff x="0" y="0"/>
            <a:chExt cx="12191999" cy="6857999"/>
          </a:xfrm>
        </p:grpSpPr>
        <p:grpSp>
          <p:nvGrpSpPr>
            <p:cNvPr id="10" name="Gráfico 4">
              <a:extLst>
                <a:ext uri="{FF2B5EF4-FFF2-40B4-BE49-F238E27FC236}">
                  <a16:creationId xmlns:a16="http://schemas.microsoft.com/office/drawing/2014/main" id="{601EAF6D-21CC-4E38-8BD3-702B9817F6A9}"/>
                </a:ext>
              </a:extLst>
            </p:cNvPr>
            <p:cNvGrpSpPr/>
            <p:nvPr/>
          </p:nvGrpSpPr>
          <p:grpSpPr>
            <a:xfrm>
              <a:off x="8898064" y="0"/>
              <a:ext cx="3293935" cy="4032630"/>
              <a:chOff x="8898064" y="0"/>
              <a:chExt cx="3293935" cy="4032630"/>
            </a:xfrm>
          </p:grpSpPr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3076B9B1-1FA1-4C8E-8CEB-E5846716CE93}"/>
                  </a:ext>
                </a:extLst>
              </p:cNvPr>
              <p:cNvSpPr/>
              <p:nvPr/>
            </p:nvSpPr>
            <p:spPr>
              <a:xfrm>
                <a:off x="8898064" y="0"/>
                <a:ext cx="2179192" cy="357060"/>
              </a:xfrm>
              <a:custGeom>
                <a:avLst/>
                <a:gdLst>
                  <a:gd name="connsiteX0" fmla="*/ 1089787 w 2179192"/>
                  <a:gd name="connsiteY0" fmla="*/ 357061 h 357060"/>
                  <a:gd name="connsiteX1" fmla="*/ 1549654 w 2179192"/>
                  <a:gd name="connsiteY1" fmla="*/ 299085 h 357060"/>
                  <a:gd name="connsiteX2" fmla="*/ 1806130 w 2179192"/>
                  <a:gd name="connsiteY2" fmla="*/ 212408 h 357060"/>
                  <a:gd name="connsiteX3" fmla="*/ 1967040 w 2179192"/>
                  <a:gd name="connsiteY3" fmla="*/ 134874 h 357060"/>
                  <a:gd name="connsiteX4" fmla="*/ 2118804 w 2179192"/>
                  <a:gd name="connsiteY4" fmla="*/ 42672 h 357060"/>
                  <a:gd name="connsiteX5" fmla="*/ 2179193 w 2179192"/>
                  <a:gd name="connsiteY5" fmla="*/ 0 h 357060"/>
                  <a:gd name="connsiteX6" fmla="*/ 0 w 2179192"/>
                  <a:gd name="connsiteY6" fmla="*/ 0 h 357060"/>
                  <a:gd name="connsiteX7" fmla="*/ 1089406 w 2179192"/>
                  <a:gd name="connsiteY7" fmla="*/ 357061 h 357060"/>
                  <a:gd name="connsiteX8" fmla="*/ 1089787 w 2179192"/>
                  <a:gd name="connsiteY8" fmla="*/ 357061 h 35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9192" h="357060">
                    <a:moveTo>
                      <a:pt x="1089787" y="357061"/>
                    </a:moveTo>
                    <a:cubicBezTo>
                      <a:pt x="1248601" y="357061"/>
                      <a:pt x="1402652" y="336931"/>
                      <a:pt x="1549654" y="299085"/>
                    </a:cubicBezTo>
                    <a:cubicBezTo>
                      <a:pt x="1637855" y="276352"/>
                      <a:pt x="1723580" y="247333"/>
                      <a:pt x="1806130" y="212408"/>
                    </a:cubicBezTo>
                    <a:cubicBezTo>
                      <a:pt x="1861185" y="189103"/>
                      <a:pt x="1914906" y="163259"/>
                      <a:pt x="1967040" y="134874"/>
                    </a:cubicBezTo>
                    <a:cubicBezTo>
                      <a:pt x="2019237" y="106553"/>
                      <a:pt x="2069846" y="75756"/>
                      <a:pt x="2118804" y="42672"/>
                    </a:cubicBezTo>
                    <a:cubicBezTo>
                      <a:pt x="2139252" y="28893"/>
                      <a:pt x="2159381" y="14605"/>
                      <a:pt x="2179193" y="0"/>
                    </a:cubicBezTo>
                    <a:lnTo>
                      <a:pt x="0" y="0"/>
                    </a:lnTo>
                    <a:cubicBezTo>
                      <a:pt x="305054" y="224346"/>
                      <a:pt x="681736" y="356997"/>
                      <a:pt x="1089406" y="357061"/>
                    </a:cubicBezTo>
                    <a:lnTo>
                      <a:pt x="1089787" y="357061"/>
                    </a:lnTo>
                    <a:close/>
                  </a:path>
                </a:pathLst>
              </a:custGeom>
              <a:solidFill>
                <a:schemeClr val="accent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4E844278-FBEE-4B45-B12D-5AD688CA9907}"/>
                  </a:ext>
                </a:extLst>
              </p:cNvPr>
              <p:cNvSpPr/>
              <p:nvPr/>
            </p:nvSpPr>
            <p:spPr>
              <a:xfrm>
                <a:off x="11828526" y="2262187"/>
                <a:ext cx="363473" cy="1770443"/>
              </a:xfrm>
              <a:custGeom>
                <a:avLst/>
                <a:gdLst>
                  <a:gd name="connsiteX0" fmla="*/ 0 w 363473"/>
                  <a:gd name="connsiteY0" fmla="*/ 0 h 1770443"/>
                  <a:gd name="connsiteX1" fmla="*/ 0 w 363473"/>
                  <a:gd name="connsiteY1" fmla="*/ 1770444 h 1770443"/>
                  <a:gd name="connsiteX2" fmla="*/ 363474 w 363473"/>
                  <a:gd name="connsiteY2" fmla="*/ 1770444 h 1770443"/>
                  <a:gd name="connsiteX3" fmla="*/ 363474 w 363473"/>
                  <a:gd name="connsiteY3" fmla="*/ 944626 h 1770443"/>
                  <a:gd name="connsiteX4" fmla="*/ 0 w 363473"/>
                  <a:gd name="connsiteY4" fmla="*/ 0 h 177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3" h="1770443">
                    <a:moveTo>
                      <a:pt x="0" y="0"/>
                    </a:moveTo>
                    <a:lnTo>
                      <a:pt x="0" y="1770444"/>
                    </a:lnTo>
                    <a:lnTo>
                      <a:pt x="363474" y="1770444"/>
                    </a:lnTo>
                    <a:lnTo>
                      <a:pt x="363474" y="944626"/>
                    </a:lnTo>
                    <a:cubicBezTo>
                      <a:pt x="150114" y="685292"/>
                      <a:pt x="16573" y="357949"/>
                      <a:pt x="0" y="0"/>
                    </a:cubicBezTo>
                    <a:close/>
                  </a:path>
                </a:pathLst>
              </a:custGeom>
              <a:solidFill>
                <a:srgbClr val="63B1BC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7" name="Forma Livre: Forma 16">
                <a:extLst>
                  <a:ext uri="{FF2B5EF4-FFF2-40B4-BE49-F238E27FC236}">
                    <a16:creationId xmlns:a16="http://schemas.microsoft.com/office/drawing/2014/main" id="{53209783-7B95-4D0E-B9D7-2A831B63D022}"/>
                  </a:ext>
                </a:extLst>
              </p:cNvPr>
              <p:cNvSpPr/>
              <p:nvPr/>
            </p:nvSpPr>
            <p:spPr>
              <a:xfrm>
                <a:off x="11826747" y="354965"/>
                <a:ext cx="365252" cy="2851594"/>
              </a:xfrm>
              <a:custGeom>
                <a:avLst/>
                <a:gdLst>
                  <a:gd name="connsiteX0" fmla="*/ 365252 w 365252"/>
                  <a:gd name="connsiteY0" fmla="*/ 2851595 h 2851594"/>
                  <a:gd name="connsiteX1" fmla="*/ 365252 w 365252"/>
                  <a:gd name="connsiteY1" fmla="*/ 0 h 2851594"/>
                  <a:gd name="connsiteX2" fmla="*/ 0 w 365252"/>
                  <a:gd name="connsiteY2" fmla="*/ 0 h 2851594"/>
                  <a:gd name="connsiteX3" fmla="*/ 0 w 365252"/>
                  <a:gd name="connsiteY3" fmla="*/ 1831912 h 2851594"/>
                  <a:gd name="connsiteX4" fmla="*/ 1842 w 365252"/>
                  <a:gd name="connsiteY4" fmla="*/ 1907286 h 2851594"/>
                  <a:gd name="connsiteX5" fmla="*/ 1842 w 365252"/>
                  <a:gd name="connsiteY5" fmla="*/ 1903603 h 2851594"/>
                  <a:gd name="connsiteX6" fmla="*/ 365252 w 365252"/>
                  <a:gd name="connsiteY6" fmla="*/ 2851595 h 285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5252" h="2851594">
                    <a:moveTo>
                      <a:pt x="365252" y="2851595"/>
                    </a:moveTo>
                    <a:lnTo>
                      <a:pt x="365252" y="0"/>
                    </a:lnTo>
                    <a:lnTo>
                      <a:pt x="0" y="0"/>
                    </a:lnTo>
                    <a:lnTo>
                      <a:pt x="0" y="1831912"/>
                    </a:lnTo>
                    <a:cubicBezTo>
                      <a:pt x="0" y="1857185"/>
                      <a:pt x="635" y="1882330"/>
                      <a:pt x="1842" y="1907286"/>
                    </a:cubicBezTo>
                    <a:lnTo>
                      <a:pt x="1842" y="1903603"/>
                    </a:lnTo>
                    <a:cubicBezTo>
                      <a:pt x="17590" y="2262823"/>
                      <a:pt x="151321" y="2591435"/>
                      <a:pt x="365252" y="2851595"/>
                    </a:cubicBezTo>
                    <a:close/>
                  </a:path>
                </a:pathLst>
              </a:custGeom>
              <a:solidFill>
                <a:schemeClr val="accent1">
                  <a:lumMod val="90000"/>
                  <a:lumOff val="1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18" name="Forma Livre: Forma 17">
                <a:extLst>
                  <a:ext uri="{FF2B5EF4-FFF2-40B4-BE49-F238E27FC236}">
                    <a16:creationId xmlns:a16="http://schemas.microsoft.com/office/drawing/2014/main" id="{110982F6-C9ED-4534-B624-4881C5FAEC9D}"/>
                  </a:ext>
                </a:extLst>
              </p:cNvPr>
              <p:cNvSpPr/>
              <p:nvPr/>
            </p:nvSpPr>
            <p:spPr>
              <a:xfrm>
                <a:off x="11828526" y="2258504"/>
                <a:ext cx="363473" cy="948245"/>
              </a:xfrm>
              <a:custGeom>
                <a:avLst/>
                <a:gdLst>
                  <a:gd name="connsiteX0" fmla="*/ 363474 w 363473"/>
                  <a:gd name="connsiteY0" fmla="*/ 948055 h 948245"/>
                  <a:gd name="connsiteX1" fmla="*/ 0 w 363473"/>
                  <a:gd name="connsiteY1" fmla="*/ 0 h 948245"/>
                  <a:gd name="connsiteX2" fmla="*/ 0 w 363473"/>
                  <a:gd name="connsiteY2" fmla="*/ 3683 h 948245"/>
                  <a:gd name="connsiteX3" fmla="*/ 363474 w 363473"/>
                  <a:gd name="connsiteY3" fmla="*/ 948245 h 948245"/>
                  <a:gd name="connsiteX4" fmla="*/ 363474 w 363473"/>
                  <a:gd name="connsiteY4" fmla="*/ 948055 h 948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3" h="948245">
                    <a:moveTo>
                      <a:pt x="363474" y="948055"/>
                    </a:moveTo>
                    <a:cubicBezTo>
                      <a:pt x="149543" y="687895"/>
                      <a:pt x="15811" y="359283"/>
                      <a:pt x="0" y="0"/>
                    </a:cubicBezTo>
                    <a:lnTo>
                      <a:pt x="0" y="3683"/>
                    </a:lnTo>
                    <a:cubicBezTo>
                      <a:pt x="16510" y="361632"/>
                      <a:pt x="150114" y="688975"/>
                      <a:pt x="363474" y="948245"/>
                    </a:cubicBezTo>
                    <a:lnTo>
                      <a:pt x="363474" y="948055"/>
                    </a:lnTo>
                    <a:close/>
                  </a:path>
                </a:pathLst>
              </a:custGeom>
              <a:solidFill>
                <a:srgbClr val="1F2A44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19" name="Gráfico 4">
              <a:extLst>
                <a:ext uri="{FF2B5EF4-FFF2-40B4-BE49-F238E27FC236}">
                  <a16:creationId xmlns:a16="http://schemas.microsoft.com/office/drawing/2014/main" id="{FE8057C9-FC39-47A8-AB80-9BBECD81C8A9}"/>
                </a:ext>
              </a:extLst>
            </p:cNvPr>
            <p:cNvGrpSpPr/>
            <p:nvPr/>
          </p:nvGrpSpPr>
          <p:grpSpPr>
            <a:xfrm>
              <a:off x="0" y="2825369"/>
              <a:ext cx="3293934" cy="4032630"/>
              <a:chOff x="0" y="2825369"/>
              <a:chExt cx="3293934" cy="4032630"/>
            </a:xfrm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AA2F9417-0FC4-4AE5-9597-F2CA87DA767A}"/>
                  </a:ext>
                </a:extLst>
              </p:cNvPr>
              <p:cNvSpPr/>
              <p:nvPr/>
            </p:nvSpPr>
            <p:spPr>
              <a:xfrm>
                <a:off x="1114742" y="6500939"/>
                <a:ext cx="2179192" cy="357060"/>
              </a:xfrm>
              <a:custGeom>
                <a:avLst/>
                <a:gdLst>
                  <a:gd name="connsiteX0" fmla="*/ 1089406 w 2179192"/>
                  <a:gd name="connsiteY0" fmla="*/ 0 h 357060"/>
                  <a:gd name="connsiteX1" fmla="*/ 629539 w 2179192"/>
                  <a:gd name="connsiteY1" fmla="*/ 57976 h 357060"/>
                  <a:gd name="connsiteX2" fmla="*/ 373063 w 2179192"/>
                  <a:gd name="connsiteY2" fmla="*/ 144653 h 357060"/>
                  <a:gd name="connsiteX3" fmla="*/ 212154 w 2179192"/>
                  <a:gd name="connsiteY3" fmla="*/ 222186 h 357060"/>
                  <a:gd name="connsiteX4" fmla="*/ 60388 w 2179192"/>
                  <a:gd name="connsiteY4" fmla="*/ 314389 h 357060"/>
                  <a:gd name="connsiteX5" fmla="*/ 0 w 2179192"/>
                  <a:gd name="connsiteY5" fmla="*/ 357060 h 357060"/>
                  <a:gd name="connsiteX6" fmla="*/ 2179193 w 2179192"/>
                  <a:gd name="connsiteY6" fmla="*/ 357060 h 357060"/>
                  <a:gd name="connsiteX7" fmla="*/ 1089787 w 2179192"/>
                  <a:gd name="connsiteY7" fmla="*/ 0 h 357060"/>
                  <a:gd name="connsiteX8" fmla="*/ 1089406 w 2179192"/>
                  <a:gd name="connsiteY8" fmla="*/ 0 h 35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9192" h="357060">
                    <a:moveTo>
                      <a:pt x="1089406" y="0"/>
                    </a:moveTo>
                    <a:cubicBezTo>
                      <a:pt x="930593" y="0"/>
                      <a:pt x="776541" y="20129"/>
                      <a:pt x="629539" y="57976"/>
                    </a:cubicBezTo>
                    <a:cubicBezTo>
                      <a:pt x="541337" y="80708"/>
                      <a:pt x="455613" y="109728"/>
                      <a:pt x="373063" y="144653"/>
                    </a:cubicBezTo>
                    <a:cubicBezTo>
                      <a:pt x="318008" y="167957"/>
                      <a:pt x="264287" y="193802"/>
                      <a:pt x="212154" y="222186"/>
                    </a:cubicBezTo>
                    <a:cubicBezTo>
                      <a:pt x="159957" y="250507"/>
                      <a:pt x="109347" y="281305"/>
                      <a:pt x="60388" y="314389"/>
                    </a:cubicBezTo>
                    <a:cubicBezTo>
                      <a:pt x="39941" y="328168"/>
                      <a:pt x="19812" y="342455"/>
                      <a:pt x="0" y="357060"/>
                    </a:cubicBezTo>
                    <a:lnTo>
                      <a:pt x="2179193" y="357060"/>
                    </a:lnTo>
                    <a:cubicBezTo>
                      <a:pt x="1874139" y="132715"/>
                      <a:pt x="1497457" y="64"/>
                      <a:pt x="1089787" y="0"/>
                    </a:cubicBezTo>
                    <a:lnTo>
                      <a:pt x="1089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23EC021B-503C-48E2-B2C0-7EE6C7B1E251}"/>
                  </a:ext>
                </a:extLst>
              </p:cNvPr>
              <p:cNvSpPr/>
              <p:nvPr/>
            </p:nvSpPr>
            <p:spPr>
              <a:xfrm>
                <a:off x="0" y="2825369"/>
                <a:ext cx="363474" cy="1770443"/>
              </a:xfrm>
              <a:custGeom>
                <a:avLst/>
                <a:gdLst>
                  <a:gd name="connsiteX0" fmla="*/ 363474 w 363474"/>
                  <a:gd name="connsiteY0" fmla="*/ 1770444 h 1770443"/>
                  <a:gd name="connsiteX1" fmla="*/ 363474 w 363474"/>
                  <a:gd name="connsiteY1" fmla="*/ 0 h 1770443"/>
                  <a:gd name="connsiteX2" fmla="*/ 0 w 363474"/>
                  <a:gd name="connsiteY2" fmla="*/ 0 h 1770443"/>
                  <a:gd name="connsiteX3" fmla="*/ 0 w 363474"/>
                  <a:gd name="connsiteY3" fmla="*/ 825817 h 1770443"/>
                  <a:gd name="connsiteX4" fmla="*/ 363474 w 363474"/>
                  <a:gd name="connsiteY4" fmla="*/ 1770444 h 177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4" h="1770443">
                    <a:moveTo>
                      <a:pt x="363474" y="1770444"/>
                    </a:moveTo>
                    <a:lnTo>
                      <a:pt x="363474" y="0"/>
                    </a:lnTo>
                    <a:lnTo>
                      <a:pt x="0" y="0"/>
                    </a:lnTo>
                    <a:lnTo>
                      <a:pt x="0" y="825817"/>
                    </a:lnTo>
                    <a:cubicBezTo>
                      <a:pt x="213360" y="1085152"/>
                      <a:pt x="346901" y="1412494"/>
                      <a:pt x="363474" y="1770444"/>
                    </a:cubicBezTo>
                    <a:close/>
                  </a:path>
                </a:pathLst>
              </a:custGeom>
              <a:solidFill>
                <a:srgbClr val="63B1BC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DA955C7C-C7C4-4B6A-8E4D-C9B6C2592E5A}"/>
                  </a:ext>
                </a:extLst>
              </p:cNvPr>
              <p:cNvSpPr/>
              <p:nvPr/>
            </p:nvSpPr>
            <p:spPr>
              <a:xfrm>
                <a:off x="0" y="3651440"/>
                <a:ext cx="365252" cy="2851657"/>
              </a:xfrm>
              <a:custGeom>
                <a:avLst/>
                <a:gdLst>
                  <a:gd name="connsiteX0" fmla="*/ 0 w 365252"/>
                  <a:gd name="connsiteY0" fmla="*/ 0 h 2851657"/>
                  <a:gd name="connsiteX1" fmla="*/ 0 w 365252"/>
                  <a:gd name="connsiteY1" fmla="*/ 2851658 h 2851657"/>
                  <a:gd name="connsiteX2" fmla="*/ 365252 w 365252"/>
                  <a:gd name="connsiteY2" fmla="*/ 2851658 h 2851657"/>
                  <a:gd name="connsiteX3" fmla="*/ 365252 w 365252"/>
                  <a:gd name="connsiteY3" fmla="*/ 1019746 h 2851657"/>
                  <a:gd name="connsiteX4" fmla="*/ 363411 w 365252"/>
                  <a:gd name="connsiteY4" fmla="*/ 944372 h 2851657"/>
                  <a:gd name="connsiteX5" fmla="*/ 363411 w 365252"/>
                  <a:gd name="connsiteY5" fmla="*/ 948055 h 2851657"/>
                  <a:gd name="connsiteX6" fmla="*/ 0 w 365252"/>
                  <a:gd name="connsiteY6" fmla="*/ 0 h 285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5252" h="2851657">
                    <a:moveTo>
                      <a:pt x="0" y="0"/>
                    </a:moveTo>
                    <a:lnTo>
                      <a:pt x="0" y="2851658"/>
                    </a:lnTo>
                    <a:lnTo>
                      <a:pt x="365252" y="2851658"/>
                    </a:lnTo>
                    <a:lnTo>
                      <a:pt x="365252" y="1019746"/>
                    </a:lnTo>
                    <a:cubicBezTo>
                      <a:pt x="365252" y="994473"/>
                      <a:pt x="364617" y="969327"/>
                      <a:pt x="363411" y="944372"/>
                    </a:cubicBezTo>
                    <a:lnTo>
                      <a:pt x="363411" y="948055"/>
                    </a:lnTo>
                    <a:cubicBezTo>
                      <a:pt x="347663" y="588772"/>
                      <a:pt x="213931" y="260159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90000"/>
                  <a:lumOff val="1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1320EC50-3DEC-4346-9082-1DCF5BFE2E0B}"/>
                  </a:ext>
                </a:extLst>
              </p:cNvPr>
              <p:cNvSpPr/>
              <p:nvPr/>
            </p:nvSpPr>
            <p:spPr>
              <a:xfrm>
                <a:off x="0" y="3651186"/>
                <a:ext cx="363474" cy="948309"/>
              </a:xfrm>
              <a:custGeom>
                <a:avLst/>
                <a:gdLst>
                  <a:gd name="connsiteX0" fmla="*/ 0 w 363474"/>
                  <a:gd name="connsiteY0" fmla="*/ 254 h 948309"/>
                  <a:gd name="connsiteX1" fmla="*/ 363474 w 363474"/>
                  <a:gd name="connsiteY1" fmla="*/ 948309 h 948309"/>
                  <a:gd name="connsiteX2" fmla="*/ 363474 w 363474"/>
                  <a:gd name="connsiteY2" fmla="*/ 944626 h 948309"/>
                  <a:gd name="connsiteX3" fmla="*/ 0 w 363474"/>
                  <a:gd name="connsiteY3" fmla="*/ 0 h 948309"/>
                  <a:gd name="connsiteX4" fmla="*/ 0 w 363474"/>
                  <a:gd name="connsiteY4" fmla="*/ 254 h 94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4" h="948309">
                    <a:moveTo>
                      <a:pt x="0" y="254"/>
                    </a:moveTo>
                    <a:cubicBezTo>
                      <a:pt x="213931" y="260414"/>
                      <a:pt x="347663" y="589026"/>
                      <a:pt x="363474" y="948309"/>
                    </a:cubicBezTo>
                    <a:lnTo>
                      <a:pt x="363474" y="944626"/>
                    </a:lnTo>
                    <a:cubicBezTo>
                      <a:pt x="346901" y="586677"/>
                      <a:pt x="213360" y="259334"/>
                      <a:pt x="0" y="0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1F2A44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90120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áfico 4">
            <a:extLst>
              <a:ext uri="{FF2B5EF4-FFF2-40B4-BE49-F238E27FC236}">
                <a16:creationId xmlns:a16="http://schemas.microsoft.com/office/drawing/2014/main" id="{701D7AFC-7105-4A33-9F02-C9158F448CF1}"/>
              </a:ext>
            </a:extLst>
          </p:cNvPr>
          <p:cNvGrpSpPr/>
          <p:nvPr userDrawn="1"/>
        </p:nvGrpSpPr>
        <p:grpSpPr>
          <a:xfrm>
            <a:off x="0" y="0"/>
            <a:ext cx="12191999" cy="6857999"/>
            <a:chOff x="0" y="0"/>
            <a:chExt cx="12191999" cy="6857999"/>
          </a:xfrm>
        </p:grpSpPr>
        <p:grpSp>
          <p:nvGrpSpPr>
            <p:cNvPr id="10" name="Gráfico 4">
              <a:extLst>
                <a:ext uri="{FF2B5EF4-FFF2-40B4-BE49-F238E27FC236}">
                  <a16:creationId xmlns:a16="http://schemas.microsoft.com/office/drawing/2014/main" id="{601EAF6D-21CC-4E38-8BD3-702B9817F6A9}"/>
                </a:ext>
              </a:extLst>
            </p:cNvPr>
            <p:cNvGrpSpPr/>
            <p:nvPr/>
          </p:nvGrpSpPr>
          <p:grpSpPr>
            <a:xfrm>
              <a:off x="8898064" y="0"/>
              <a:ext cx="3293935" cy="4032630"/>
              <a:chOff x="8898064" y="0"/>
              <a:chExt cx="3293935" cy="4032630"/>
            </a:xfrm>
          </p:grpSpPr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3076B9B1-1FA1-4C8E-8CEB-E5846716CE93}"/>
                  </a:ext>
                </a:extLst>
              </p:cNvPr>
              <p:cNvSpPr/>
              <p:nvPr/>
            </p:nvSpPr>
            <p:spPr>
              <a:xfrm>
                <a:off x="8898064" y="0"/>
                <a:ext cx="2179192" cy="357060"/>
              </a:xfrm>
              <a:custGeom>
                <a:avLst/>
                <a:gdLst>
                  <a:gd name="connsiteX0" fmla="*/ 1089787 w 2179192"/>
                  <a:gd name="connsiteY0" fmla="*/ 357061 h 357060"/>
                  <a:gd name="connsiteX1" fmla="*/ 1549654 w 2179192"/>
                  <a:gd name="connsiteY1" fmla="*/ 299085 h 357060"/>
                  <a:gd name="connsiteX2" fmla="*/ 1806130 w 2179192"/>
                  <a:gd name="connsiteY2" fmla="*/ 212408 h 357060"/>
                  <a:gd name="connsiteX3" fmla="*/ 1967040 w 2179192"/>
                  <a:gd name="connsiteY3" fmla="*/ 134874 h 357060"/>
                  <a:gd name="connsiteX4" fmla="*/ 2118804 w 2179192"/>
                  <a:gd name="connsiteY4" fmla="*/ 42672 h 357060"/>
                  <a:gd name="connsiteX5" fmla="*/ 2179193 w 2179192"/>
                  <a:gd name="connsiteY5" fmla="*/ 0 h 357060"/>
                  <a:gd name="connsiteX6" fmla="*/ 0 w 2179192"/>
                  <a:gd name="connsiteY6" fmla="*/ 0 h 357060"/>
                  <a:gd name="connsiteX7" fmla="*/ 1089406 w 2179192"/>
                  <a:gd name="connsiteY7" fmla="*/ 357061 h 357060"/>
                  <a:gd name="connsiteX8" fmla="*/ 1089787 w 2179192"/>
                  <a:gd name="connsiteY8" fmla="*/ 357061 h 35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9192" h="357060">
                    <a:moveTo>
                      <a:pt x="1089787" y="357061"/>
                    </a:moveTo>
                    <a:cubicBezTo>
                      <a:pt x="1248601" y="357061"/>
                      <a:pt x="1402652" y="336931"/>
                      <a:pt x="1549654" y="299085"/>
                    </a:cubicBezTo>
                    <a:cubicBezTo>
                      <a:pt x="1637855" y="276352"/>
                      <a:pt x="1723580" y="247333"/>
                      <a:pt x="1806130" y="212408"/>
                    </a:cubicBezTo>
                    <a:cubicBezTo>
                      <a:pt x="1861185" y="189103"/>
                      <a:pt x="1914906" y="163259"/>
                      <a:pt x="1967040" y="134874"/>
                    </a:cubicBezTo>
                    <a:cubicBezTo>
                      <a:pt x="2019237" y="106553"/>
                      <a:pt x="2069846" y="75756"/>
                      <a:pt x="2118804" y="42672"/>
                    </a:cubicBezTo>
                    <a:cubicBezTo>
                      <a:pt x="2139252" y="28893"/>
                      <a:pt x="2159381" y="14605"/>
                      <a:pt x="2179193" y="0"/>
                    </a:cubicBezTo>
                    <a:lnTo>
                      <a:pt x="0" y="0"/>
                    </a:lnTo>
                    <a:cubicBezTo>
                      <a:pt x="305054" y="224346"/>
                      <a:pt x="681736" y="356997"/>
                      <a:pt x="1089406" y="357061"/>
                    </a:cubicBezTo>
                    <a:lnTo>
                      <a:pt x="1089787" y="357061"/>
                    </a:ln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4E844278-FBEE-4B45-B12D-5AD688CA9907}"/>
                  </a:ext>
                </a:extLst>
              </p:cNvPr>
              <p:cNvSpPr/>
              <p:nvPr/>
            </p:nvSpPr>
            <p:spPr>
              <a:xfrm>
                <a:off x="11828526" y="2262187"/>
                <a:ext cx="363473" cy="1770443"/>
              </a:xfrm>
              <a:custGeom>
                <a:avLst/>
                <a:gdLst>
                  <a:gd name="connsiteX0" fmla="*/ 0 w 363473"/>
                  <a:gd name="connsiteY0" fmla="*/ 0 h 1770443"/>
                  <a:gd name="connsiteX1" fmla="*/ 0 w 363473"/>
                  <a:gd name="connsiteY1" fmla="*/ 1770444 h 1770443"/>
                  <a:gd name="connsiteX2" fmla="*/ 363474 w 363473"/>
                  <a:gd name="connsiteY2" fmla="*/ 1770444 h 1770443"/>
                  <a:gd name="connsiteX3" fmla="*/ 363474 w 363473"/>
                  <a:gd name="connsiteY3" fmla="*/ 944626 h 1770443"/>
                  <a:gd name="connsiteX4" fmla="*/ 0 w 363473"/>
                  <a:gd name="connsiteY4" fmla="*/ 0 h 177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3" h="1770443">
                    <a:moveTo>
                      <a:pt x="0" y="0"/>
                    </a:moveTo>
                    <a:lnTo>
                      <a:pt x="0" y="1770444"/>
                    </a:lnTo>
                    <a:lnTo>
                      <a:pt x="363474" y="1770444"/>
                    </a:lnTo>
                    <a:lnTo>
                      <a:pt x="363474" y="944626"/>
                    </a:lnTo>
                    <a:cubicBezTo>
                      <a:pt x="150114" y="685292"/>
                      <a:pt x="16573" y="357949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7" name="Forma Livre: Forma 16">
                <a:extLst>
                  <a:ext uri="{FF2B5EF4-FFF2-40B4-BE49-F238E27FC236}">
                    <a16:creationId xmlns:a16="http://schemas.microsoft.com/office/drawing/2014/main" id="{53209783-7B95-4D0E-B9D7-2A831B63D022}"/>
                  </a:ext>
                </a:extLst>
              </p:cNvPr>
              <p:cNvSpPr/>
              <p:nvPr/>
            </p:nvSpPr>
            <p:spPr>
              <a:xfrm>
                <a:off x="11826747" y="354965"/>
                <a:ext cx="365252" cy="2851594"/>
              </a:xfrm>
              <a:custGeom>
                <a:avLst/>
                <a:gdLst>
                  <a:gd name="connsiteX0" fmla="*/ 365252 w 365252"/>
                  <a:gd name="connsiteY0" fmla="*/ 2851595 h 2851594"/>
                  <a:gd name="connsiteX1" fmla="*/ 365252 w 365252"/>
                  <a:gd name="connsiteY1" fmla="*/ 0 h 2851594"/>
                  <a:gd name="connsiteX2" fmla="*/ 0 w 365252"/>
                  <a:gd name="connsiteY2" fmla="*/ 0 h 2851594"/>
                  <a:gd name="connsiteX3" fmla="*/ 0 w 365252"/>
                  <a:gd name="connsiteY3" fmla="*/ 1831912 h 2851594"/>
                  <a:gd name="connsiteX4" fmla="*/ 1842 w 365252"/>
                  <a:gd name="connsiteY4" fmla="*/ 1907286 h 2851594"/>
                  <a:gd name="connsiteX5" fmla="*/ 1842 w 365252"/>
                  <a:gd name="connsiteY5" fmla="*/ 1903603 h 2851594"/>
                  <a:gd name="connsiteX6" fmla="*/ 365252 w 365252"/>
                  <a:gd name="connsiteY6" fmla="*/ 2851595 h 285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5252" h="2851594">
                    <a:moveTo>
                      <a:pt x="365252" y="2851595"/>
                    </a:moveTo>
                    <a:lnTo>
                      <a:pt x="365252" y="0"/>
                    </a:lnTo>
                    <a:lnTo>
                      <a:pt x="0" y="0"/>
                    </a:lnTo>
                    <a:lnTo>
                      <a:pt x="0" y="1831912"/>
                    </a:lnTo>
                    <a:cubicBezTo>
                      <a:pt x="0" y="1857185"/>
                      <a:pt x="635" y="1882330"/>
                      <a:pt x="1842" y="1907286"/>
                    </a:cubicBezTo>
                    <a:lnTo>
                      <a:pt x="1842" y="1903603"/>
                    </a:lnTo>
                    <a:cubicBezTo>
                      <a:pt x="17590" y="2262823"/>
                      <a:pt x="151321" y="2591435"/>
                      <a:pt x="365252" y="285159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18" name="Forma Livre: Forma 17">
                <a:extLst>
                  <a:ext uri="{FF2B5EF4-FFF2-40B4-BE49-F238E27FC236}">
                    <a16:creationId xmlns:a16="http://schemas.microsoft.com/office/drawing/2014/main" id="{110982F6-C9ED-4534-B624-4881C5FAEC9D}"/>
                  </a:ext>
                </a:extLst>
              </p:cNvPr>
              <p:cNvSpPr/>
              <p:nvPr/>
            </p:nvSpPr>
            <p:spPr>
              <a:xfrm>
                <a:off x="11828526" y="2258504"/>
                <a:ext cx="363473" cy="948245"/>
              </a:xfrm>
              <a:custGeom>
                <a:avLst/>
                <a:gdLst>
                  <a:gd name="connsiteX0" fmla="*/ 363474 w 363473"/>
                  <a:gd name="connsiteY0" fmla="*/ 948055 h 948245"/>
                  <a:gd name="connsiteX1" fmla="*/ 0 w 363473"/>
                  <a:gd name="connsiteY1" fmla="*/ 0 h 948245"/>
                  <a:gd name="connsiteX2" fmla="*/ 0 w 363473"/>
                  <a:gd name="connsiteY2" fmla="*/ 3683 h 948245"/>
                  <a:gd name="connsiteX3" fmla="*/ 363474 w 363473"/>
                  <a:gd name="connsiteY3" fmla="*/ 948245 h 948245"/>
                  <a:gd name="connsiteX4" fmla="*/ 363474 w 363473"/>
                  <a:gd name="connsiteY4" fmla="*/ 948055 h 948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3" h="948245">
                    <a:moveTo>
                      <a:pt x="363474" y="948055"/>
                    </a:moveTo>
                    <a:cubicBezTo>
                      <a:pt x="149543" y="687895"/>
                      <a:pt x="15811" y="359283"/>
                      <a:pt x="0" y="0"/>
                    </a:cubicBezTo>
                    <a:lnTo>
                      <a:pt x="0" y="3683"/>
                    </a:lnTo>
                    <a:cubicBezTo>
                      <a:pt x="16510" y="361632"/>
                      <a:pt x="150114" y="688975"/>
                      <a:pt x="363474" y="948245"/>
                    </a:cubicBezTo>
                    <a:lnTo>
                      <a:pt x="363474" y="948055"/>
                    </a:lnTo>
                    <a:close/>
                  </a:path>
                </a:pathLst>
              </a:custGeom>
              <a:solidFill>
                <a:srgbClr val="1F2A44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19" name="Gráfico 4">
              <a:extLst>
                <a:ext uri="{FF2B5EF4-FFF2-40B4-BE49-F238E27FC236}">
                  <a16:creationId xmlns:a16="http://schemas.microsoft.com/office/drawing/2014/main" id="{FE8057C9-FC39-47A8-AB80-9BBECD81C8A9}"/>
                </a:ext>
              </a:extLst>
            </p:cNvPr>
            <p:cNvGrpSpPr/>
            <p:nvPr/>
          </p:nvGrpSpPr>
          <p:grpSpPr>
            <a:xfrm>
              <a:off x="0" y="2825369"/>
              <a:ext cx="3293934" cy="4032630"/>
              <a:chOff x="0" y="2825369"/>
              <a:chExt cx="3293934" cy="4032630"/>
            </a:xfrm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AA2F9417-0FC4-4AE5-9597-F2CA87DA767A}"/>
                  </a:ext>
                </a:extLst>
              </p:cNvPr>
              <p:cNvSpPr/>
              <p:nvPr/>
            </p:nvSpPr>
            <p:spPr>
              <a:xfrm>
                <a:off x="1114742" y="6500939"/>
                <a:ext cx="2179192" cy="357060"/>
              </a:xfrm>
              <a:custGeom>
                <a:avLst/>
                <a:gdLst>
                  <a:gd name="connsiteX0" fmla="*/ 1089406 w 2179192"/>
                  <a:gd name="connsiteY0" fmla="*/ 0 h 357060"/>
                  <a:gd name="connsiteX1" fmla="*/ 629539 w 2179192"/>
                  <a:gd name="connsiteY1" fmla="*/ 57976 h 357060"/>
                  <a:gd name="connsiteX2" fmla="*/ 373063 w 2179192"/>
                  <a:gd name="connsiteY2" fmla="*/ 144653 h 357060"/>
                  <a:gd name="connsiteX3" fmla="*/ 212154 w 2179192"/>
                  <a:gd name="connsiteY3" fmla="*/ 222186 h 357060"/>
                  <a:gd name="connsiteX4" fmla="*/ 60388 w 2179192"/>
                  <a:gd name="connsiteY4" fmla="*/ 314389 h 357060"/>
                  <a:gd name="connsiteX5" fmla="*/ 0 w 2179192"/>
                  <a:gd name="connsiteY5" fmla="*/ 357060 h 357060"/>
                  <a:gd name="connsiteX6" fmla="*/ 2179193 w 2179192"/>
                  <a:gd name="connsiteY6" fmla="*/ 357060 h 357060"/>
                  <a:gd name="connsiteX7" fmla="*/ 1089787 w 2179192"/>
                  <a:gd name="connsiteY7" fmla="*/ 0 h 357060"/>
                  <a:gd name="connsiteX8" fmla="*/ 1089406 w 2179192"/>
                  <a:gd name="connsiteY8" fmla="*/ 0 h 35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9192" h="357060">
                    <a:moveTo>
                      <a:pt x="1089406" y="0"/>
                    </a:moveTo>
                    <a:cubicBezTo>
                      <a:pt x="930593" y="0"/>
                      <a:pt x="776541" y="20129"/>
                      <a:pt x="629539" y="57976"/>
                    </a:cubicBezTo>
                    <a:cubicBezTo>
                      <a:pt x="541337" y="80708"/>
                      <a:pt x="455613" y="109728"/>
                      <a:pt x="373063" y="144653"/>
                    </a:cubicBezTo>
                    <a:cubicBezTo>
                      <a:pt x="318008" y="167957"/>
                      <a:pt x="264287" y="193802"/>
                      <a:pt x="212154" y="222186"/>
                    </a:cubicBezTo>
                    <a:cubicBezTo>
                      <a:pt x="159957" y="250507"/>
                      <a:pt x="109347" y="281305"/>
                      <a:pt x="60388" y="314389"/>
                    </a:cubicBezTo>
                    <a:cubicBezTo>
                      <a:pt x="39941" y="328168"/>
                      <a:pt x="19812" y="342455"/>
                      <a:pt x="0" y="357060"/>
                    </a:cubicBezTo>
                    <a:lnTo>
                      <a:pt x="2179193" y="357060"/>
                    </a:lnTo>
                    <a:cubicBezTo>
                      <a:pt x="1874139" y="132715"/>
                      <a:pt x="1497457" y="64"/>
                      <a:pt x="1089787" y="0"/>
                    </a:cubicBezTo>
                    <a:lnTo>
                      <a:pt x="1089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23EC021B-503C-48E2-B2C0-7EE6C7B1E251}"/>
                  </a:ext>
                </a:extLst>
              </p:cNvPr>
              <p:cNvSpPr/>
              <p:nvPr/>
            </p:nvSpPr>
            <p:spPr>
              <a:xfrm>
                <a:off x="0" y="2825369"/>
                <a:ext cx="363474" cy="1770443"/>
              </a:xfrm>
              <a:custGeom>
                <a:avLst/>
                <a:gdLst>
                  <a:gd name="connsiteX0" fmla="*/ 363474 w 363474"/>
                  <a:gd name="connsiteY0" fmla="*/ 1770444 h 1770443"/>
                  <a:gd name="connsiteX1" fmla="*/ 363474 w 363474"/>
                  <a:gd name="connsiteY1" fmla="*/ 0 h 1770443"/>
                  <a:gd name="connsiteX2" fmla="*/ 0 w 363474"/>
                  <a:gd name="connsiteY2" fmla="*/ 0 h 1770443"/>
                  <a:gd name="connsiteX3" fmla="*/ 0 w 363474"/>
                  <a:gd name="connsiteY3" fmla="*/ 825817 h 1770443"/>
                  <a:gd name="connsiteX4" fmla="*/ 363474 w 363474"/>
                  <a:gd name="connsiteY4" fmla="*/ 1770444 h 177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4" h="1770443">
                    <a:moveTo>
                      <a:pt x="363474" y="1770444"/>
                    </a:moveTo>
                    <a:lnTo>
                      <a:pt x="363474" y="0"/>
                    </a:lnTo>
                    <a:lnTo>
                      <a:pt x="0" y="0"/>
                    </a:lnTo>
                    <a:lnTo>
                      <a:pt x="0" y="825817"/>
                    </a:lnTo>
                    <a:cubicBezTo>
                      <a:pt x="213360" y="1085152"/>
                      <a:pt x="346901" y="1412494"/>
                      <a:pt x="363474" y="177044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DA955C7C-C7C4-4B6A-8E4D-C9B6C2592E5A}"/>
                  </a:ext>
                </a:extLst>
              </p:cNvPr>
              <p:cNvSpPr/>
              <p:nvPr/>
            </p:nvSpPr>
            <p:spPr>
              <a:xfrm>
                <a:off x="0" y="3651440"/>
                <a:ext cx="365252" cy="2851657"/>
              </a:xfrm>
              <a:custGeom>
                <a:avLst/>
                <a:gdLst>
                  <a:gd name="connsiteX0" fmla="*/ 0 w 365252"/>
                  <a:gd name="connsiteY0" fmla="*/ 0 h 2851657"/>
                  <a:gd name="connsiteX1" fmla="*/ 0 w 365252"/>
                  <a:gd name="connsiteY1" fmla="*/ 2851658 h 2851657"/>
                  <a:gd name="connsiteX2" fmla="*/ 365252 w 365252"/>
                  <a:gd name="connsiteY2" fmla="*/ 2851658 h 2851657"/>
                  <a:gd name="connsiteX3" fmla="*/ 365252 w 365252"/>
                  <a:gd name="connsiteY3" fmla="*/ 1019746 h 2851657"/>
                  <a:gd name="connsiteX4" fmla="*/ 363411 w 365252"/>
                  <a:gd name="connsiteY4" fmla="*/ 944372 h 2851657"/>
                  <a:gd name="connsiteX5" fmla="*/ 363411 w 365252"/>
                  <a:gd name="connsiteY5" fmla="*/ 948055 h 2851657"/>
                  <a:gd name="connsiteX6" fmla="*/ 0 w 365252"/>
                  <a:gd name="connsiteY6" fmla="*/ 0 h 285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5252" h="2851657">
                    <a:moveTo>
                      <a:pt x="0" y="0"/>
                    </a:moveTo>
                    <a:lnTo>
                      <a:pt x="0" y="2851658"/>
                    </a:lnTo>
                    <a:lnTo>
                      <a:pt x="365252" y="2851658"/>
                    </a:lnTo>
                    <a:lnTo>
                      <a:pt x="365252" y="1019746"/>
                    </a:lnTo>
                    <a:cubicBezTo>
                      <a:pt x="365252" y="994473"/>
                      <a:pt x="364617" y="969327"/>
                      <a:pt x="363411" y="944372"/>
                    </a:cubicBezTo>
                    <a:lnTo>
                      <a:pt x="363411" y="948055"/>
                    </a:lnTo>
                    <a:cubicBezTo>
                      <a:pt x="347663" y="588772"/>
                      <a:pt x="213931" y="26015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1320EC50-3DEC-4346-9082-1DCF5BFE2E0B}"/>
                  </a:ext>
                </a:extLst>
              </p:cNvPr>
              <p:cNvSpPr/>
              <p:nvPr/>
            </p:nvSpPr>
            <p:spPr>
              <a:xfrm>
                <a:off x="0" y="3651186"/>
                <a:ext cx="363474" cy="948309"/>
              </a:xfrm>
              <a:custGeom>
                <a:avLst/>
                <a:gdLst>
                  <a:gd name="connsiteX0" fmla="*/ 0 w 363474"/>
                  <a:gd name="connsiteY0" fmla="*/ 254 h 948309"/>
                  <a:gd name="connsiteX1" fmla="*/ 363474 w 363474"/>
                  <a:gd name="connsiteY1" fmla="*/ 948309 h 948309"/>
                  <a:gd name="connsiteX2" fmla="*/ 363474 w 363474"/>
                  <a:gd name="connsiteY2" fmla="*/ 944626 h 948309"/>
                  <a:gd name="connsiteX3" fmla="*/ 0 w 363474"/>
                  <a:gd name="connsiteY3" fmla="*/ 0 h 948309"/>
                  <a:gd name="connsiteX4" fmla="*/ 0 w 363474"/>
                  <a:gd name="connsiteY4" fmla="*/ 254 h 94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474" h="948309">
                    <a:moveTo>
                      <a:pt x="0" y="254"/>
                    </a:moveTo>
                    <a:cubicBezTo>
                      <a:pt x="213931" y="260414"/>
                      <a:pt x="347663" y="589026"/>
                      <a:pt x="363474" y="948309"/>
                    </a:cubicBezTo>
                    <a:lnTo>
                      <a:pt x="363474" y="944626"/>
                    </a:lnTo>
                    <a:cubicBezTo>
                      <a:pt x="346901" y="586677"/>
                      <a:pt x="213360" y="259334"/>
                      <a:pt x="0" y="0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1F2A44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6508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Subtítulo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áfico 2">
            <a:extLst>
              <a:ext uri="{FF2B5EF4-FFF2-40B4-BE49-F238E27FC236}">
                <a16:creationId xmlns:a16="http://schemas.microsoft.com/office/drawing/2014/main" id="{9FA44C3F-A5C0-4562-8879-6BC028E3E45E}"/>
              </a:ext>
            </a:extLst>
          </p:cNvPr>
          <p:cNvGrpSpPr/>
          <p:nvPr/>
        </p:nvGrpSpPr>
        <p:grpSpPr>
          <a:xfrm rot="10800000">
            <a:off x="1" y="0"/>
            <a:ext cx="12191999" cy="6857999"/>
            <a:chOff x="0" y="0"/>
            <a:chExt cx="12191999" cy="6857999"/>
          </a:xfrm>
        </p:grpSpPr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82B1294-23DF-4849-B7A3-94BA902A0F46}"/>
                </a:ext>
              </a:extLst>
            </p:cNvPr>
            <p:cNvSpPr/>
            <p:nvPr/>
          </p:nvSpPr>
          <p:spPr>
            <a:xfrm>
              <a:off x="7828026" y="307657"/>
              <a:ext cx="4363973" cy="6550342"/>
            </a:xfrm>
            <a:custGeom>
              <a:avLst/>
              <a:gdLst>
                <a:gd name="connsiteX0" fmla="*/ 3499676 w 4363973"/>
                <a:gd name="connsiteY0" fmla="*/ 4923981 h 6550342"/>
                <a:gd name="connsiteX1" fmla="*/ 4363974 w 4363973"/>
                <a:gd name="connsiteY1" fmla="*/ 6232843 h 6550342"/>
                <a:gd name="connsiteX2" fmla="*/ 4363974 w 4363973"/>
                <a:gd name="connsiteY2" fmla="*/ 0 h 6550342"/>
                <a:gd name="connsiteX3" fmla="*/ 3499676 w 4363973"/>
                <a:gd name="connsiteY3" fmla="*/ 1374394 h 6550342"/>
                <a:gd name="connsiteX4" fmla="*/ 3499676 w 4363973"/>
                <a:gd name="connsiteY4" fmla="*/ 1366647 h 6550342"/>
                <a:gd name="connsiteX5" fmla="*/ 3479546 w 4363973"/>
                <a:gd name="connsiteY5" fmla="*/ 1633347 h 6550342"/>
                <a:gd name="connsiteX6" fmla="*/ 3327146 w 4363973"/>
                <a:gd name="connsiteY6" fmla="*/ 2125472 h 6550342"/>
                <a:gd name="connsiteX7" fmla="*/ 3246374 w 4363973"/>
                <a:gd name="connsiteY7" fmla="*/ 2274253 h 6550342"/>
                <a:gd name="connsiteX8" fmla="*/ 2728214 w 4363973"/>
                <a:gd name="connsiteY8" fmla="*/ 2817876 h 6550342"/>
                <a:gd name="connsiteX9" fmla="*/ 2583942 w 4363973"/>
                <a:gd name="connsiteY9" fmla="*/ 2905506 h 6550342"/>
                <a:gd name="connsiteX10" fmla="*/ 2430970 w 4363973"/>
                <a:gd name="connsiteY10" fmla="*/ 2979230 h 6550342"/>
                <a:gd name="connsiteX11" fmla="*/ 2187130 w 4363973"/>
                <a:gd name="connsiteY11" fmla="*/ 3061780 h 6550342"/>
                <a:gd name="connsiteX12" fmla="*/ 1749806 w 4363973"/>
                <a:gd name="connsiteY12" fmla="*/ 3116834 h 6550342"/>
                <a:gd name="connsiteX13" fmla="*/ 0 w 4363973"/>
                <a:gd name="connsiteY13" fmla="*/ 1366965 h 6550342"/>
                <a:gd name="connsiteX14" fmla="*/ 0 w 4363973"/>
                <a:gd name="connsiteY14" fmla="*/ 3129089 h 6550342"/>
                <a:gd name="connsiteX15" fmla="*/ 0 w 4363973"/>
                <a:gd name="connsiteY15" fmla="*/ 3129089 h 6550342"/>
                <a:gd name="connsiteX16" fmla="*/ 0 w 4363973"/>
                <a:gd name="connsiteY16" fmla="*/ 6550343 h 6550342"/>
                <a:gd name="connsiteX17" fmla="*/ 3499676 w 4363973"/>
                <a:gd name="connsiteY17" fmla="*/ 6550343 h 655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63973" h="6550342">
                  <a:moveTo>
                    <a:pt x="3499676" y="4923981"/>
                  </a:moveTo>
                  <a:cubicBezTo>
                    <a:pt x="3524709" y="5486158"/>
                    <a:pt x="3856790" y="5989050"/>
                    <a:pt x="4363974" y="6232843"/>
                  </a:cubicBezTo>
                  <a:lnTo>
                    <a:pt x="4363974" y="0"/>
                  </a:lnTo>
                  <a:cubicBezTo>
                    <a:pt x="3835586" y="253849"/>
                    <a:pt x="3499561" y="788191"/>
                    <a:pt x="3499676" y="1374394"/>
                  </a:cubicBezTo>
                  <a:lnTo>
                    <a:pt x="3499676" y="1366647"/>
                  </a:lnTo>
                  <a:cubicBezTo>
                    <a:pt x="3499724" y="1455929"/>
                    <a:pt x="3492995" y="1545085"/>
                    <a:pt x="3479546" y="1633347"/>
                  </a:cubicBezTo>
                  <a:cubicBezTo>
                    <a:pt x="3453499" y="1804054"/>
                    <a:pt x="3402134" y="1969921"/>
                    <a:pt x="3327146" y="2125472"/>
                  </a:cubicBezTo>
                  <a:cubicBezTo>
                    <a:pt x="3302550" y="2176272"/>
                    <a:pt x="3275627" y="2225866"/>
                    <a:pt x="3246374" y="2274253"/>
                  </a:cubicBezTo>
                  <a:cubicBezTo>
                    <a:pt x="3114804" y="2490650"/>
                    <a:pt x="2938056" y="2676084"/>
                    <a:pt x="2728214" y="2817876"/>
                  </a:cubicBezTo>
                  <a:cubicBezTo>
                    <a:pt x="2681647" y="2849330"/>
                    <a:pt x="2633556" y="2878540"/>
                    <a:pt x="2583942" y="2905506"/>
                  </a:cubicBezTo>
                  <a:cubicBezTo>
                    <a:pt x="2534328" y="2932473"/>
                    <a:pt x="2483337" y="2957047"/>
                    <a:pt x="2430970" y="2979230"/>
                  </a:cubicBezTo>
                  <a:cubicBezTo>
                    <a:pt x="2351845" y="3012742"/>
                    <a:pt x="2270341" y="3040335"/>
                    <a:pt x="2187130" y="3061780"/>
                  </a:cubicBezTo>
                  <a:cubicBezTo>
                    <a:pt x="2044250" y="3098447"/>
                    <a:pt x="1897315" y="3116944"/>
                    <a:pt x="1749806" y="3116834"/>
                  </a:cubicBezTo>
                  <a:cubicBezTo>
                    <a:pt x="783400" y="3116834"/>
                    <a:pt x="0" y="2333435"/>
                    <a:pt x="0" y="1366965"/>
                  </a:cubicBezTo>
                  <a:lnTo>
                    <a:pt x="0" y="3129089"/>
                  </a:lnTo>
                  <a:lnTo>
                    <a:pt x="0" y="3129089"/>
                  </a:lnTo>
                  <a:lnTo>
                    <a:pt x="0" y="6550343"/>
                  </a:lnTo>
                  <a:lnTo>
                    <a:pt x="3499676" y="6550343"/>
                  </a:lnTo>
                  <a:close/>
                </a:path>
              </a:pathLst>
            </a:custGeom>
            <a:solidFill>
              <a:srgbClr val="1C253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FFDBF93-0D9E-4529-B12F-393EDCD571BD}"/>
                </a:ext>
              </a:extLst>
            </p:cNvPr>
            <p:cNvSpPr/>
            <p:nvPr/>
          </p:nvSpPr>
          <p:spPr>
            <a:xfrm>
              <a:off x="0" y="0"/>
              <a:ext cx="862266" cy="368681"/>
            </a:xfrm>
            <a:custGeom>
              <a:avLst/>
              <a:gdLst>
                <a:gd name="connsiteX0" fmla="*/ 0 w 862266"/>
                <a:gd name="connsiteY0" fmla="*/ 0 h 368681"/>
                <a:gd name="connsiteX1" fmla="*/ 862266 w 862266"/>
                <a:gd name="connsiteY1" fmla="*/ 0 h 368681"/>
                <a:gd name="connsiteX2" fmla="*/ 862266 w 862266"/>
                <a:gd name="connsiteY2" fmla="*/ 368681 h 368681"/>
                <a:gd name="connsiteX3" fmla="*/ 0 w 862266"/>
                <a:gd name="connsiteY3" fmla="*/ 368681 h 3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266" h="368681">
                  <a:moveTo>
                    <a:pt x="0" y="0"/>
                  </a:moveTo>
                  <a:lnTo>
                    <a:pt x="862266" y="0"/>
                  </a:lnTo>
                  <a:lnTo>
                    <a:pt x="862266" y="368681"/>
                  </a:lnTo>
                  <a:lnTo>
                    <a:pt x="0" y="368681"/>
                  </a:lnTo>
                  <a:close/>
                </a:path>
              </a:pathLst>
            </a:custGeom>
            <a:solidFill>
              <a:srgbClr val="EFB661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AC1B7DA1-5640-47F4-B4ED-84B26AA0F830}"/>
                </a:ext>
              </a:extLst>
            </p:cNvPr>
            <p:cNvSpPr/>
            <p:nvPr/>
          </p:nvSpPr>
          <p:spPr>
            <a:xfrm>
              <a:off x="4346003" y="3436746"/>
              <a:ext cx="3482276" cy="3421253"/>
            </a:xfrm>
            <a:custGeom>
              <a:avLst/>
              <a:gdLst>
                <a:gd name="connsiteX0" fmla="*/ 3481959 w 3482276"/>
                <a:gd name="connsiteY0" fmla="*/ 0 h 3421253"/>
                <a:gd name="connsiteX1" fmla="*/ 1739900 w 3482276"/>
                <a:gd name="connsiteY1" fmla="*/ 0 h 3421253"/>
                <a:gd name="connsiteX2" fmla="*/ 3264218 w 3482276"/>
                <a:gd name="connsiteY2" fmla="*/ 1524381 h 3421253"/>
                <a:gd name="connsiteX3" fmla="*/ 1739900 w 3482276"/>
                <a:gd name="connsiteY3" fmla="*/ 3052572 h 3421253"/>
                <a:gd name="connsiteX4" fmla="*/ 0 w 3482276"/>
                <a:gd name="connsiteY4" fmla="*/ 3052572 h 3421253"/>
                <a:gd name="connsiteX5" fmla="*/ 0 w 3482276"/>
                <a:gd name="connsiteY5" fmla="*/ 3421253 h 3421253"/>
                <a:gd name="connsiteX6" fmla="*/ 3482277 w 3482276"/>
                <a:gd name="connsiteY6" fmla="*/ 3421253 h 3421253"/>
                <a:gd name="connsiteX7" fmla="*/ 3482277 w 3482276"/>
                <a:gd name="connsiteY7" fmla="*/ 0 h 342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82276" h="3421253">
                  <a:moveTo>
                    <a:pt x="3481959" y="0"/>
                  </a:moveTo>
                  <a:lnTo>
                    <a:pt x="1739900" y="0"/>
                  </a:lnTo>
                  <a:cubicBezTo>
                    <a:pt x="2581783" y="0"/>
                    <a:pt x="3264218" y="682498"/>
                    <a:pt x="3264218" y="1524381"/>
                  </a:cubicBezTo>
                  <a:cubicBezTo>
                    <a:pt x="3264218" y="2366264"/>
                    <a:pt x="2581847" y="3052572"/>
                    <a:pt x="1739900" y="3052572"/>
                  </a:cubicBezTo>
                  <a:lnTo>
                    <a:pt x="0" y="3052572"/>
                  </a:lnTo>
                  <a:lnTo>
                    <a:pt x="0" y="3421253"/>
                  </a:lnTo>
                  <a:lnTo>
                    <a:pt x="3482277" y="3421253"/>
                  </a:lnTo>
                  <a:lnTo>
                    <a:pt x="3482277" y="0"/>
                  </a:lnTo>
                  <a:close/>
                </a:path>
              </a:pathLst>
            </a:custGeom>
            <a:solidFill>
              <a:srgbClr val="1C253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19324F1-994D-4CC5-83E8-6ECA59FD5FAF}"/>
                </a:ext>
              </a:extLst>
            </p:cNvPr>
            <p:cNvSpPr/>
            <p:nvPr/>
          </p:nvSpPr>
          <p:spPr>
            <a:xfrm>
              <a:off x="4358132" y="0"/>
              <a:ext cx="3470021" cy="3496818"/>
            </a:xfrm>
            <a:custGeom>
              <a:avLst/>
              <a:gdLst>
                <a:gd name="connsiteX0" fmla="*/ 0 w 3470021"/>
                <a:gd name="connsiteY0" fmla="*/ 1521968 h 3496818"/>
                <a:gd name="connsiteX1" fmla="*/ 0 w 3470021"/>
                <a:gd name="connsiteY1" fmla="*/ 1971929 h 3496818"/>
                <a:gd name="connsiteX2" fmla="*/ 123127 w 3470021"/>
                <a:gd name="connsiteY2" fmla="*/ 2428050 h 3496818"/>
                <a:gd name="connsiteX3" fmla="*/ 196850 w 3470021"/>
                <a:gd name="connsiteY3" fmla="*/ 2581021 h 3496818"/>
                <a:gd name="connsiteX4" fmla="*/ 284480 w 3470021"/>
                <a:gd name="connsiteY4" fmla="*/ 2725293 h 3496818"/>
                <a:gd name="connsiteX5" fmla="*/ 828167 w 3470021"/>
                <a:gd name="connsiteY5" fmla="*/ 3243453 h 3496818"/>
                <a:gd name="connsiteX6" fmla="*/ 976884 w 3470021"/>
                <a:gd name="connsiteY6" fmla="*/ 3324225 h 3496818"/>
                <a:gd name="connsiteX7" fmla="*/ 1469009 w 3470021"/>
                <a:gd name="connsiteY7" fmla="*/ 3476625 h 3496818"/>
                <a:gd name="connsiteX8" fmla="*/ 1735709 w 3470021"/>
                <a:gd name="connsiteY8" fmla="*/ 3496818 h 3496818"/>
                <a:gd name="connsiteX9" fmla="*/ 3470021 w 3470021"/>
                <a:gd name="connsiteY9" fmla="*/ 3496818 h 3496818"/>
                <a:gd name="connsiteX10" fmla="*/ 3470021 w 3470021"/>
                <a:gd name="connsiteY10" fmla="*/ 0 h 3496818"/>
                <a:gd name="connsiteX11" fmla="*/ 1634871 w 3470021"/>
                <a:gd name="connsiteY11" fmla="*/ 0 h 3496818"/>
                <a:gd name="connsiteX12" fmla="*/ 0 w 3470021"/>
                <a:gd name="connsiteY12" fmla="*/ 1521968 h 349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70021" h="3496818">
                  <a:moveTo>
                    <a:pt x="0" y="1521968"/>
                  </a:moveTo>
                  <a:lnTo>
                    <a:pt x="0" y="1971929"/>
                  </a:lnTo>
                  <a:cubicBezTo>
                    <a:pt x="20062" y="2128871"/>
                    <a:pt x="61487" y="2282332"/>
                    <a:pt x="123127" y="2428050"/>
                  </a:cubicBezTo>
                  <a:cubicBezTo>
                    <a:pt x="145309" y="2480374"/>
                    <a:pt x="169883" y="2531364"/>
                    <a:pt x="196850" y="2581021"/>
                  </a:cubicBezTo>
                  <a:cubicBezTo>
                    <a:pt x="223816" y="2630678"/>
                    <a:pt x="253026" y="2678769"/>
                    <a:pt x="284480" y="2725293"/>
                  </a:cubicBezTo>
                  <a:cubicBezTo>
                    <a:pt x="426266" y="2935162"/>
                    <a:pt x="611727" y="3111916"/>
                    <a:pt x="828167" y="3243453"/>
                  </a:cubicBezTo>
                  <a:cubicBezTo>
                    <a:pt x="876215" y="3272663"/>
                    <a:pt x="925788" y="3299587"/>
                    <a:pt x="976884" y="3324225"/>
                  </a:cubicBezTo>
                  <a:cubicBezTo>
                    <a:pt x="1132435" y="3399213"/>
                    <a:pt x="1298302" y="3450578"/>
                    <a:pt x="1469009" y="3476625"/>
                  </a:cubicBezTo>
                  <a:cubicBezTo>
                    <a:pt x="1557270" y="3490093"/>
                    <a:pt x="1646426" y="3496843"/>
                    <a:pt x="1735709" y="3496818"/>
                  </a:cubicBezTo>
                  <a:lnTo>
                    <a:pt x="3470021" y="3496818"/>
                  </a:lnTo>
                  <a:lnTo>
                    <a:pt x="3470021" y="0"/>
                  </a:lnTo>
                  <a:lnTo>
                    <a:pt x="1634871" y="0"/>
                  </a:lnTo>
                  <a:cubicBezTo>
                    <a:pt x="790511" y="47879"/>
                    <a:pt x="105918" y="694436"/>
                    <a:pt x="0" y="1521968"/>
                  </a:cubicBezTo>
                  <a:close/>
                </a:path>
              </a:pathLst>
            </a:custGeom>
            <a:solidFill>
              <a:srgbClr val="1C253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</p:grpSp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2188099"/>
            <a:ext cx="4186474" cy="163418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3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5AE51A7-25A0-4788-A659-37FBB67D6D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54385" y="1108099"/>
            <a:ext cx="1697137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768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Subtítulo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áfico 2">
            <a:extLst>
              <a:ext uri="{FF2B5EF4-FFF2-40B4-BE49-F238E27FC236}">
                <a16:creationId xmlns:a16="http://schemas.microsoft.com/office/drawing/2014/main" id="{9FA44C3F-A5C0-4562-8879-6BC028E3E45E}"/>
              </a:ext>
            </a:extLst>
          </p:cNvPr>
          <p:cNvGrpSpPr/>
          <p:nvPr/>
        </p:nvGrpSpPr>
        <p:grpSpPr>
          <a:xfrm rot="10800000">
            <a:off x="0" y="0"/>
            <a:ext cx="12191999" cy="6857999"/>
            <a:chOff x="0" y="0"/>
            <a:chExt cx="12191999" cy="6857999"/>
          </a:xfrm>
          <a:solidFill>
            <a:schemeClr val="tx1">
              <a:lumMod val="10000"/>
              <a:lumOff val="90000"/>
            </a:schemeClr>
          </a:solidFill>
        </p:grpSpPr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82B1294-23DF-4849-B7A3-94BA902A0F46}"/>
                </a:ext>
              </a:extLst>
            </p:cNvPr>
            <p:cNvSpPr/>
            <p:nvPr/>
          </p:nvSpPr>
          <p:spPr>
            <a:xfrm>
              <a:off x="7828026" y="307657"/>
              <a:ext cx="4363973" cy="6550342"/>
            </a:xfrm>
            <a:custGeom>
              <a:avLst/>
              <a:gdLst>
                <a:gd name="connsiteX0" fmla="*/ 3499676 w 4363973"/>
                <a:gd name="connsiteY0" fmla="*/ 4923981 h 6550342"/>
                <a:gd name="connsiteX1" fmla="*/ 4363974 w 4363973"/>
                <a:gd name="connsiteY1" fmla="*/ 6232843 h 6550342"/>
                <a:gd name="connsiteX2" fmla="*/ 4363974 w 4363973"/>
                <a:gd name="connsiteY2" fmla="*/ 0 h 6550342"/>
                <a:gd name="connsiteX3" fmla="*/ 3499676 w 4363973"/>
                <a:gd name="connsiteY3" fmla="*/ 1374394 h 6550342"/>
                <a:gd name="connsiteX4" fmla="*/ 3499676 w 4363973"/>
                <a:gd name="connsiteY4" fmla="*/ 1366647 h 6550342"/>
                <a:gd name="connsiteX5" fmla="*/ 3479546 w 4363973"/>
                <a:gd name="connsiteY5" fmla="*/ 1633347 h 6550342"/>
                <a:gd name="connsiteX6" fmla="*/ 3327146 w 4363973"/>
                <a:gd name="connsiteY6" fmla="*/ 2125472 h 6550342"/>
                <a:gd name="connsiteX7" fmla="*/ 3246374 w 4363973"/>
                <a:gd name="connsiteY7" fmla="*/ 2274253 h 6550342"/>
                <a:gd name="connsiteX8" fmla="*/ 2728214 w 4363973"/>
                <a:gd name="connsiteY8" fmla="*/ 2817876 h 6550342"/>
                <a:gd name="connsiteX9" fmla="*/ 2583942 w 4363973"/>
                <a:gd name="connsiteY9" fmla="*/ 2905506 h 6550342"/>
                <a:gd name="connsiteX10" fmla="*/ 2430970 w 4363973"/>
                <a:gd name="connsiteY10" fmla="*/ 2979230 h 6550342"/>
                <a:gd name="connsiteX11" fmla="*/ 2187130 w 4363973"/>
                <a:gd name="connsiteY11" fmla="*/ 3061780 h 6550342"/>
                <a:gd name="connsiteX12" fmla="*/ 1749806 w 4363973"/>
                <a:gd name="connsiteY12" fmla="*/ 3116834 h 6550342"/>
                <a:gd name="connsiteX13" fmla="*/ 0 w 4363973"/>
                <a:gd name="connsiteY13" fmla="*/ 1366965 h 6550342"/>
                <a:gd name="connsiteX14" fmla="*/ 0 w 4363973"/>
                <a:gd name="connsiteY14" fmla="*/ 3129089 h 6550342"/>
                <a:gd name="connsiteX15" fmla="*/ 0 w 4363973"/>
                <a:gd name="connsiteY15" fmla="*/ 3129089 h 6550342"/>
                <a:gd name="connsiteX16" fmla="*/ 0 w 4363973"/>
                <a:gd name="connsiteY16" fmla="*/ 6550343 h 6550342"/>
                <a:gd name="connsiteX17" fmla="*/ 3499676 w 4363973"/>
                <a:gd name="connsiteY17" fmla="*/ 6550343 h 655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63973" h="6550342">
                  <a:moveTo>
                    <a:pt x="3499676" y="4923981"/>
                  </a:moveTo>
                  <a:cubicBezTo>
                    <a:pt x="3524709" y="5486158"/>
                    <a:pt x="3856790" y="5989050"/>
                    <a:pt x="4363974" y="6232843"/>
                  </a:cubicBezTo>
                  <a:lnTo>
                    <a:pt x="4363974" y="0"/>
                  </a:lnTo>
                  <a:cubicBezTo>
                    <a:pt x="3835586" y="253849"/>
                    <a:pt x="3499561" y="788191"/>
                    <a:pt x="3499676" y="1374394"/>
                  </a:cubicBezTo>
                  <a:lnTo>
                    <a:pt x="3499676" y="1366647"/>
                  </a:lnTo>
                  <a:cubicBezTo>
                    <a:pt x="3499724" y="1455929"/>
                    <a:pt x="3492995" y="1545085"/>
                    <a:pt x="3479546" y="1633347"/>
                  </a:cubicBezTo>
                  <a:cubicBezTo>
                    <a:pt x="3453499" y="1804054"/>
                    <a:pt x="3402134" y="1969921"/>
                    <a:pt x="3327146" y="2125472"/>
                  </a:cubicBezTo>
                  <a:cubicBezTo>
                    <a:pt x="3302550" y="2176272"/>
                    <a:pt x="3275627" y="2225866"/>
                    <a:pt x="3246374" y="2274253"/>
                  </a:cubicBezTo>
                  <a:cubicBezTo>
                    <a:pt x="3114804" y="2490650"/>
                    <a:pt x="2938056" y="2676084"/>
                    <a:pt x="2728214" y="2817876"/>
                  </a:cubicBezTo>
                  <a:cubicBezTo>
                    <a:pt x="2681647" y="2849330"/>
                    <a:pt x="2633556" y="2878540"/>
                    <a:pt x="2583942" y="2905506"/>
                  </a:cubicBezTo>
                  <a:cubicBezTo>
                    <a:pt x="2534328" y="2932473"/>
                    <a:pt x="2483337" y="2957047"/>
                    <a:pt x="2430970" y="2979230"/>
                  </a:cubicBezTo>
                  <a:cubicBezTo>
                    <a:pt x="2351845" y="3012742"/>
                    <a:pt x="2270341" y="3040335"/>
                    <a:pt x="2187130" y="3061780"/>
                  </a:cubicBezTo>
                  <a:cubicBezTo>
                    <a:pt x="2044250" y="3098447"/>
                    <a:pt x="1897315" y="3116944"/>
                    <a:pt x="1749806" y="3116834"/>
                  </a:cubicBezTo>
                  <a:cubicBezTo>
                    <a:pt x="783400" y="3116834"/>
                    <a:pt x="0" y="2333435"/>
                    <a:pt x="0" y="1366965"/>
                  </a:cubicBezTo>
                  <a:lnTo>
                    <a:pt x="0" y="3129089"/>
                  </a:lnTo>
                  <a:lnTo>
                    <a:pt x="0" y="3129089"/>
                  </a:lnTo>
                  <a:lnTo>
                    <a:pt x="0" y="6550343"/>
                  </a:lnTo>
                  <a:lnTo>
                    <a:pt x="3499676" y="6550343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sz="150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FFDBF93-0D9E-4529-B12F-393EDCD571BD}"/>
                </a:ext>
              </a:extLst>
            </p:cNvPr>
            <p:cNvSpPr/>
            <p:nvPr/>
          </p:nvSpPr>
          <p:spPr>
            <a:xfrm>
              <a:off x="0" y="0"/>
              <a:ext cx="862266" cy="368681"/>
            </a:xfrm>
            <a:custGeom>
              <a:avLst/>
              <a:gdLst>
                <a:gd name="connsiteX0" fmla="*/ 0 w 862266"/>
                <a:gd name="connsiteY0" fmla="*/ 0 h 368681"/>
                <a:gd name="connsiteX1" fmla="*/ 862266 w 862266"/>
                <a:gd name="connsiteY1" fmla="*/ 0 h 368681"/>
                <a:gd name="connsiteX2" fmla="*/ 862266 w 862266"/>
                <a:gd name="connsiteY2" fmla="*/ 368681 h 368681"/>
                <a:gd name="connsiteX3" fmla="*/ 0 w 862266"/>
                <a:gd name="connsiteY3" fmla="*/ 368681 h 3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266" h="368681">
                  <a:moveTo>
                    <a:pt x="0" y="0"/>
                  </a:moveTo>
                  <a:lnTo>
                    <a:pt x="862266" y="0"/>
                  </a:lnTo>
                  <a:lnTo>
                    <a:pt x="862266" y="368681"/>
                  </a:lnTo>
                  <a:lnTo>
                    <a:pt x="0" y="368681"/>
                  </a:lnTo>
                  <a:close/>
                </a:path>
              </a:pathLst>
            </a:custGeom>
            <a:solidFill>
              <a:schemeClr val="accent5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sz="1500" dirty="0"/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AC1B7DA1-5640-47F4-B4ED-84B26AA0F830}"/>
                </a:ext>
              </a:extLst>
            </p:cNvPr>
            <p:cNvSpPr/>
            <p:nvPr/>
          </p:nvSpPr>
          <p:spPr>
            <a:xfrm>
              <a:off x="4346003" y="3436746"/>
              <a:ext cx="3482276" cy="3421253"/>
            </a:xfrm>
            <a:custGeom>
              <a:avLst/>
              <a:gdLst>
                <a:gd name="connsiteX0" fmla="*/ 3481959 w 3482276"/>
                <a:gd name="connsiteY0" fmla="*/ 0 h 3421253"/>
                <a:gd name="connsiteX1" fmla="*/ 1739900 w 3482276"/>
                <a:gd name="connsiteY1" fmla="*/ 0 h 3421253"/>
                <a:gd name="connsiteX2" fmla="*/ 3264218 w 3482276"/>
                <a:gd name="connsiteY2" fmla="*/ 1524381 h 3421253"/>
                <a:gd name="connsiteX3" fmla="*/ 1739900 w 3482276"/>
                <a:gd name="connsiteY3" fmla="*/ 3052572 h 3421253"/>
                <a:gd name="connsiteX4" fmla="*/ 0 w 3482276"/>
                <a:gd name="connsiteY4" fmla="*/ 3052572 h 3421253"/>
                <a:gd name="connsiteX5" fmla="*/ 0 w 3482276"/>
                <a:gd name="connsiteY5" fmla="*/ 3421253 h 3421253"/>
                <a:gd name="connsiteX6" fmla="*/ 3482277 w 3482276"/>
                <a:gd name="connsiteY6" fmla="*/ 3421253 h 3421253"/>
                <a:gd name="connsiteX7" fmla="*/ 3482277 w 3482276"/>
                <a:gd name="connsiteY7" fmla="*/ 0 h 342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82276" h="3421253">
                  <a:moveTo>
                    <a:pt x="3481959" y="0"/>
                  </a:moveTo>
                  <a:lnTo>
                    <a:pt x="1739900" y="0"/>
                  </a:lnTo>
                  <a:cubicBezTo>
                    <a:pt x="2581783" y="0"/>
                    <a:pt x="3264218" y="682498"/>
                    <a:pt x="3264218" y="1524381"/>
                  </a:cubicBezTo>
                  <a:cubicBezTo>
                    <a:pt x="3264218" y="2366264"/>
                    <a:pt x="2581847" y="3052572"/>
                    <a:pt x="1739900" y="3052572"/>
                  </a:cubicBezTo>
                  <a:lnTo>
                    <a:pt x="0" y="3052572"/>
                  </a:lnTo>
                  <a:lnTo>
                    <a:pt x="0" y="3421253"/>
                  </a:lnTo>
                  <a:lnTo>
                    <a:pt x="3482277" y="3421253"/>
                  </a:lnTo>
                  <a:lnTo>
                    <a:pt x="3482277" y="0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sz="1500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19324F1-994D-4CC5-83E8-6ECA59FD5FAF}"/>
                </a:ext>
              </a:extLst>
            </p:cNvPr>
            <p:cNvSpPr/>
            <p:nvPr/>
          </p:nvSpPr>
          <p:spPr>
            <a:xfrm>
              <a:off x="4358132" y="0"/>
              <a:ext cx="3470021" cy="3496818"/>
            </a:xfrm>
            <a:custGeom>
              <a:avLst/>
              <a:gdLst>
                <a:gd name="connsiteX0" fmla="*/ 0 w 3470021"/>
                <a:gd name="connsiteY0" fmla="*/ 1521968 h 3496818"/>
                <a:gd name="connsiteX1" fmla="*/ 0 w 3470021"/>
                <a:gd name="connsiteY1" fmla="*/ 1971929 h 3496818"/>
                <a:gd name="connsiteX2" fmla="*/ 123127 w 3470021"/>
                <a:gd name="connsiteY2" fmla="*/ 2428050 h 3496818"/>
                <a:gd name="connsiteX3" fmla="*/ 196850 w 3470021"/>
                <a:gd name="connsiteY3" fmla="*/ 2581021 h 3496818"/>
                <a:gd name="connsiteX4" fmla="*/ 284480 w 3470021"/>
                <a:gd name="connsiteY4" fmla="*/ 2725293 h 3496818"/>
                <a:gd name="connsiteX5" fmla="*/ 828167 w 3470021"/>
                <a:gd name="connsiteY5" fmla="*/ 3243453 h 3496818"/>
                <a:gd name="connsiteX6" fmla="*/ 976884 w 3470021"/>
                <a:gd name="connsiteY6" fmla="*/ 3324225 h 3496818"/>
                <a:gd name="connsiteX7" fmla="*/ 1469009 w 3470021"/>
                <a:gd name="connsiteY7" fmla="*/ 3476625 h 3496818"/>
                <a:gd name="connsiteX8" fmla="*/ 1735709 w 3470021"/>
                <a:gd name="connsiteY8" fmla="*/ 3496818 h 3496818"/>
                <a:gd name="connsiteX9" fmla="*/ 3470021 w 3470021"/>
                <a:gd name="connsiteY9" fmla="*/ 3496818 h 3496818"/>
                <a:gd name="connsiteX10" fmla="*/ 3470021 w 3470021"/>
                <a:gd name="connsiteY10" fmla="*/ 0 h 3496818"/>
                <a:gd name="connsiteX11" fmla="*/ 1634871 w 3470021"/>
                <a:gd name="connsiteY11" fmla="*/ 0 h 3496818"/>
                <a:gd name="connsiteX12" fmla="*/ 0 w 3470021"/>
                <a:gd name="connsiteY12" fmla="*/ 1521968 h 349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70021" h="3496818">
                  <a:moveTo>
                    <a:pt x="0" y="1521968"/>
                  </a:moveTo>
                  <a:lnTo>
                    <a:pt x="0" y="1971929"/>
                  </a:lnTo>
                  <a:cubicBezTo>
                    <a:pt x="20062" y="2128871"/>
                    <a:pt x="61487" y="2282332"/>
                    <a:pt x="123127" y="2428050"/>
                  </a:cubicBezTo>
                  <a:cubicBezTo>
                    <a:pt x="145309" y="2480374"/>
                    <a:pt x="169883" y="2531364"/>
                    <a:pt x="196850" y="2581021"/>
                  </a:cubicBezTo>
                  <a:cubicBezTo>
                    <a:pt x="223816" y="2630678"/>
                    <a:pt x="253026" y="2678769"/>
                    <a:pt x="284480" y="2725293"/>
                  </a:cubicBezTo>
                  <a:cubicBezTo>
                    <a:pt x="426266" y="2935162"/>
                    <a:pt x="611727" y="3111916"/>
                    <a:pt x="828167" y="3243453"/>
                  </a:cubicBezTo>
                  <a:cubicBezTo>
                    <a:pt x="876215" y="3272663"/>
                    <a:pt x="925788" y="3299587"/>
                    <a:pt x="976884" y="3324225"/>
                  </a:cubicBezTo>
                  <a:cubicBezTo>
                    <a:pt x="1132435" y="3399213"/>
                    <a:pt x="1298302" y="3450578"/>
                    <a:pt x="1469009" y="3476625"/>
                  </a:cubicBezTo>
                  <a:cubicBezTo>
                    <a:pt x="1557270" y="3490093"/>
                    <a:pt x="1646426" y="3496843"/>
                    <a:pt x="1735709" y="3496818"/>
                  </a:cubicBezTo>
                  <a:lnTo>
                    <a:pt x="3470021" y="3496818"/>
                  </a:lnTo>
                  <a:lnTo>
                    <a:pt x="3470021" y="0"/>
                  </a:lnTo>
                  <a:lnTo>
                    <a:pt x="1634871" y="0"/>
                  </a:lnTo>
                  <a:cubicBezTo>
                    <a:pt x="790511" y="47879"/>
                    <a:pt x="105918" y="694436"/>
                    <a:pt x="0" y="152196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sz="1500"/>
            </a:p>
          </p:txBody>
        </p:sp>
      </p:grpSp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2188099"/>
            <a:ext cx="4186474" cy="163418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6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grpSp>
        <p:nvGrpSpPr>
          <p:cNvPr id="12" name="Gráfico 3">
            <a:extLst>
              <a:ext uri="{FF2B5EF4-FFF2-40B4-BE49-F238E27FC236}">
                <a16:creationId xmlns:a16="http://schemas.microsoft.com/office/drawing/2014/main" id="{D29431F3-5701-44CD-BC96-C1EFDF98948D}"/>
              </a:ext>
            </a:extLst>
          </p:cNvPr>
          <p:cNvGrpSpPr/>
          <p:nvPr userDrawn="1"/>
        </p:nvGrpSpPr>
        <p:grpSpPr>
          <a:xfrm>
            <a:off x="7505438" y="1286683"/>
            <a:ext cx="1226254" cy="629751"/>
            <a:chOff x="4147095" y="2428093"/>
            <a:chExt cx="3897808" cy="2001745"/>
          </a:xfrm>
        </p:grpSpPr>
        <p:grpSp>
          <p:nvGrpSpPr>
            <p:cNvPr id="13" name="Gráfico 3">
              <a:extLst>
                <a:ext uri="{FF2B5EF4-FFF2-40B4-BE49-F238E27FC236}">
                  <a16:creationId xmlns:a16="http://schemas.microsoft.com/office/drawing/2014/main" id="{0071D8A5-5496-4A1A-8B75-6338681F677F}"/>
                </a:ext>
              </a:extLst>
            </p:cNvPr>
            <p:cNvGrpSpPr/>
            <p:nvPr/>
          </p:nvGrpSpPr>
          <p:grpSpPr>
            <a:xfrm>
              <a:off x="6368511" y="2428093"/>
              <a:ext cx="1676392" cy="2000942"/>
              <a:chOff x="6368511" y="2428093"/>
              <a:chExt cx="1676392" cy="2000942"/>
            </a:xfrm>
            <a:solidFill>
              <a:srgbClr val="1F2A44"/>
            </a:solidFill>
          </p:grpSpPr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6A9FC6F8-CD65-47BB-B79C-8573390ACD12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F7E03DF8-0CA8-4C90-8763-8088692EDCF0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46F88D99-6237-4F3A-91A2-15AF185FD729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7" name="Forma Livre: Forma 26">
                <a:extLst>
                  <a:ext uri="{FF2B5EF4-FFF2-40B4-BE49-F238E27FC236}">
                    <a16:creationId xmlns:a16="http://schemas.microsoft.com/office/drawing/2014/main" id="{000C0AA2-D420-48A2-A34C-505D9AC70C6C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68D0A415-3402-437F-9CB3-DFC80598B488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AB9D441B-2AA3-49AD-A697-A726302EAC0B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FFC4781F-00E7-4E69-A4EB-8C41E0B2F163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94BB3268-50EE-4A25-98F4-E5054CEAE4F5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CCF34D61-16FA-41DD-AFD6-958203074E18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F3150354-FB30-4A17-A29C-9E5424A5AE85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933961D3-CE82-4039-A4E5-E6CDDC0EBBC2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541B64BE-3164-43FA-8FAA-615FD4414BE5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C24D21FA-DC78-4B1A-B8AC-CD066D5D481C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7" name="Forma Livre: Forma 36">
                <a:extLst>
                  <a:ext uri="{FF2B5EF4-FFF2-40B4-BE49-F238E27FC236}">
                    <a16:creationId xmlns:a16="http://schemas.microsoft.com/office/drawing/2014/main" id="{16636712-F09D-421F-957E-6537D4C2B4CC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29EEB74E-F575-4A93-92CF-599CD5455C77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A8556785-F53E-4B1D-884B-F785E0D73708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9789C55-C8A8-43FC-B013-EA6DB81D47EE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F5CDE05D-ED0F-4131-9E61-8ACE23719527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14" name="Gráfico 3">
              <a:extLst>
                <a:ext uri="{FF2B5EF4-FFF2-40B4-BE49-F238E27FC236}">
                  <a16:creationId xmlns:a16="http://schemas.microsoft.com/office/drawing/2014/main" id="{59DF2139-C840-450B-A1FF-F5EEE31C14FF}"/>
                </a:ext>
              </a:extLst>
            </p:cNvPr>
            <p:cNvGrpSpPr/>
            <p:nvPr/>
          </p:nvGrpSpPr>
          <p:grpSpPr>
            <a:xfrm>
              <a:off x="4147095" y="2502567"/>
              <a:ext cx="1925329" cy="1927272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D90A42C8-AA3E-40CB-A524-B36FB0C91723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EF8ED28D-D00E-4BF4-ACF2-1C0EED37E271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F683E82F-16EB-402F-B956-26BA8A335923}"/>
                </a:ext>
              </a:extLst>
            </p:cNvPr>
            <p:cNvSpPr/>
            <p:nvPr/>
          </p:nvSpPr>
          <p:spPr>
            <a:xfrm>
              <a:off x="5108488" y="3644317"/>
              <a:ext cx="300506" cy="785388"/>
            </a:xfrm>
            <a:custGeom>
              <a:avLst/>
              <a:gdLst>
                <a:gd name="connsiteX0" fmla="*/ 0 w 300506"/>
                <a:gd name="connsiteY0" fmla="*/ 0 h 785388"/>
                <a:gd name="connsiteX1" fmla="*/ 300506 w 300506"/>
                <a:gd name="connsiteY1" fmla="*/ 0 h 785388"/>
                <a:gd name="connsiteX2" fmla="*/ 300506 w 300506"/>
                <a:gd name="connsiteY2" fmla="*/ 785389 h 785388"/>
                <a:gd name="connsiteX3" fmla="*/ 0 w 300506"/>
                <a:gd name="connsiteY3" fmla="*/ 785389 h 78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506" h="785388">
                  <a:moveTo>
                    <a:pt x="0" y="0"/>
                  </a:moveTo>
                  <a:lnTo>
                    <a:pt x="300506" y="0"/>
                  </a:lnTo>
                  <a:lnTo>
                    <a:pt x="300506" y="785389"/>
                  </a:lnTo>
                  <a:lnTo>
                    <a:pt x="0" y="785389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6AF93B0F-7B04-44F9-A131-8FEE9E6F891A}"/>
                </a:ext>
              </a:extLst>
            </p:cNvPr>
            <p:cNvSpPr/>
            <p:nvPr/>
          </p:nvSpPr>
          <p:spPr>
            <a:xfrm>
              <a:off x="4147095" y="2502299"/>
              <a:ext cx="960856" cy="961660"/>
            </a:xfrm>
            <a:custGeom>
              <a:avLst/>
              <a:gdLst>
                <a:gd name="connsiteX0" fmla="*/ 0 w 960856"/>
                <a:gd name="connsiteY0" fmla="*/ 268 h 961660"/>
                <a:gd name="connsiteX1" fmla="*/ 0 w 960856"/>
                <a:gd name="connsiteY1" fmla="*/ 961660 h 961660"/>
                <a:gd name="connsiteX2" fmla="*/ 480797 w 960856"/>
                <a:gd name="connsiteY2" fmla="*/ 961660 h 961660"/>
                <a:gd name="connsiteX3" fmla="*/ 60074 w 960856"/>
                <a:gd name="connsiteY3" fmla="*/ 540938 h 961660"/>
                <a:gd name="connsiteX4" fmla="*/ 480797 w 960856"/>
                <a:gd name="connsiteY4" fmla="*/ 119144 h 961660"/>
                <a:gd name="connsiteX5" fmla="*/ 960857 w 960856"/>
                <a:gd name="connsiteY5" fmla="*/ 119144 h 961660"/>
                <a:gd name="connsiteX6" fmla="*/ 960857 w 960856"/>
                <a:gd name="connsiteY6" fmla="*/ 0 h 961660"/>
                <a:gd name="connsiteX7" fmla="*/ 0 w 960856"/>
                <a:gd name="connsiteY7" fmla="*/ 0 h 961660"/>
                <a:gd name="connsiteX8" fmla="*/ 0 w 960856"/>
                <a:gd name="connsiteY8" fmla="*/ 268 h 96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856" h="961660">
                  <a:moveTo>
                    <a:pt x="0" y="268"/>
                  </a:moveTo>
                  <a:lnTo>
                    <a:pt x="0" y="961660"/>
                  </a:lnTo>
                  <a:lnTo>
                    <a:pt x="480797" y="961660"/>
                  </a:lnTo>
                  <a:cubicBezTo>
                    <a:pt x="248535" y="961660"/>
                    <a:pt x="60074" y="773400"/>
                    <a:pt x="60074" y="540938"/>
                  </a:cubicBezTo>
                  <a:cubicBezTo>
                    <a:pt x="60074" y="308476"/>
                    <a:pt x="248335" y="119144"/>
                    <a:pt x="480797" y="119144"/>
                  </a:cubicBezTo>
                  <a:lnTo>
                    <a:pt x="960857" y="119144"/>
                  </a:lnTo>
                  <a:lnTo>
                    <a:pt x="960857" y="0"/>
                  </a:lnTo>
                  <a:lnTo>
                    <a:pt x="0" y="0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DD144F83-0346-421F-B19D-04DD6D5BDF4B}"/>
                </a:ext>
              </a:extLst>
            </p:cNvPr>
            <p:cNvSpPr/>
            <p:nvPr/>
          </p:nvSpPr>
          <p:spPr>
            <a:xfrm>
              <a:off x="4147095" y="3463959"/>
              <a:ext cx="961459" cy="965678"/>
            </a:xfrm>
            <a:custGeom>
              <a:avLst/>
              <a:gdLst>
                <a:gd name="connsiteX0" fmla="*/ 923486 w 961459"/>
                <a:gd name="connsiteY0" fmla="*/ 295082 h 965678"/>
                <a:gd name="connsiteX1" fmla="*/ 903126 w 961459"/>
                <a:gd name="connsiteY1" fmla="*/ 252889 h 965678"/>
                <a:gd name="connsiteX2" fmla="*/ 879016 w 961459"/>
                <a:gd name="connsiteY2" fmla="*/ 212973 h 965678"/>
                <a:gd name="connsiteX3" fmla="*/ 785790 w 961459"/>
                <a:gd name="connsiteY3" fmla="*/ 110304 h 965678"/>
                <a:gd name="connsiteX4" fmla="*/ 729064 w 961459"/>
                <a:gd name="connsiteY4" fmla="*/ 69853 h 965678"/>
                <a:gd name="connsiteX5" fmla="*/ 688144 w 961459"/>
                <a:gd name="connsiteY5" fmla="*/ 47484 h 965678"/>
                <a:gd name="connsiteX6" fmla="*/ 552324 w 961459"/>
                <a:gd name="connsiteY6" fmla="*/ 5492 h 965678"/>
                <a:gd name="connsiteX7" fmla="*/ 478721 w 961459"/>
                <a:gd name="connsiteY7" fmla="*/ 0 h 965678"/>
                <a:gd name="connsiteX8" fmla="*/ 0 w 961459"/>
                <a:gd name="connsiteY8" fmla="*/ 0 h 965678"/>
                <a:gd name="connsiteX9" fmla="*/ 0 w 961459"/>
                <a:gd name="connsiteY9" fmla="*/ 965679 h 965678"/>
                <a:gd name="connsiteX10" fmla="*/ 478520 w 961459"/>
                <a:gd name="connsiteY10" fmla="*/ 965679 h 965678"/>
                <a:gd name="connsiteX11" fmla="*/ 961459 w 961459"/>
                <a:gd name="connsiteY11" fmla="*/ 482739 h 965678"/>
                <a:gd name="connsiteX12" fmla="*/ 946190 w 961459"/>
                <a:gd name="connsiteY12" fmla="*/ 361988 h 965678"/>
                <a:gd name="connsiteX13" fmla="*/ 923486 w 961459"/>
                <a:gd name="connsiteY13" fmla="*/ 295082 h 96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459" h="965678">
                  <a:moveTo>
                    <a:pt x="923486" y="295082"/>
                  </a:moveTo>
                  <a:cubicBezTo>
                    <a:pt x="917458" y="280750"/>
                    <a:pt x="910560" y="266552"/>
                    <a:pt x="903126" y="252889"/>
                  </a:cubicBezTo>
                  <a:cubicBezTo>
                    <a:pt x="895692" y="239227"/>
                    <a:pt x="887723" y="225966"/>
                    <a:pt x="879016" y="212973"/>
                  </a:cubicBezTo>
                  <a:cubicBezTo>
                    <a:pt x="852964" y="174531"/>
                    <a:pt x="821554" y="139906"/>
                    <a:pt x="785790" y="110304"/>
                  </a:cubicBezTo>
                  <a:cubicBezTo>
                    <a:pt x="767909" y="95570"/>
                    <a:pt x="748888" y="82109"/>
                    <a:pt x="729064" y="69853"/>
                  </a:cubicBezTo>
                  <a:cubicBezTo>
                    <a:pt x="715737" y="61883"/>
                    <a:pt x="702141" y="54449"/>
                    <a:pt x="688144" y="47484"/>
                  </a:cubicBezTo>
                  <a:cubicBezTo>
                    <a:pt x="645951" y="27124"/>
                    <a:pt x="600209" y="12725"/>
                    <a:pt x="552324" y="5492"/>
                  </a:cubicBezTo>
                  <a:cubicBezTo>
                    <a:pt x="528414" y="1741"/>
                    <a:pt x="503768" y="0"/>
                    <a:pt x="478721" y="0"/>
                  </a:cubicBezTo>
                  <a:lnTo>
                    <a:pt x="0" y="0"/>
                  </a:lnTo>
                  <a:lnTo>
                    <a:pt x="0" y="965679"/>
                  </a:lnTo>
                  <a:lnTo>
                    <a:pt x="478520" y="965679"/>
                  </a:lnTo>
                  <a:cubicBezTo>
                    <a:pt x="745138" y="965679"/>
                    <a:pt x="961459" y="749558"/>
                    <a:pt x="961459" y="482739"/>
                  </a:cubicBezTo>
                  <a:cubicBezTo>
                    <a:pt x="961459" y="441082"/>
                    <a:pt x="956169" y="400630"/>
                    <a:pt x="946190" y="361988"/>
                  </a:cubicBezTo>
                  <a:cubicBezTo>
                    <a:pt x="940162" y="339217"/>
                    <a:pt x="932527" y="316714"/>
                    <a:pt x="923486" y="295082"/>
                  </a:cubicBez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A91C7BEC-6651-4B78-A627-B1045692EBCA}"/>
                </a:ext>
              </a:extLst>
            </p:cNvPr>
            <p:cNvSpPr/>
            <p:nvPr/>
          </p:nvSpPr>
          <p:spPr>
            <a:xfrm>
              <a:off x="5107952" y="2502567"/>
              <a:ext cx="964607" cy="961392"/>
            </a:xfrm>
            <a:custGeom>
              <a:avLst/>
              <a:gdLst>
                <a:gd name="connsiteX0" fmla="*/ 480462 w 964607"/>
                <a:gd name="connsiteY0" fmla="*/ 119144 h 961392"/>
                <a:gd name="connsiteX1" fmla="*/ 901854 w 964607"/>
                <a:gd name="connsiteY1" fmla="*/ 540536 h 961392"/>
                <a:gd name="connsiteX2" fmla="*/ 499214 w 964607"/>
                <a:gd name="connsiteY2" fmla="*/ 961392 h 961392"/>
                <a:gd name="connsiteX3" fmla="*/ 964607 w 964607"/>
                <a:gd name="connsiteY3" fmla="*/ 961392 h 961392"/>
                <a:gd name="connsiteX4" fmla="*/ 964607 w 964607"/>
                <a:gd name="connsiteY4" fmla="*/ 0 h 961392"/>
                <a:gd name="connsiteX5" fmla="*/ 0 w 964607"/>
                <a:gd name="connsiteY5" fmla="*/ 0 h 961392"/>
                <a:gd name="connsiteX6" fmla="*/ 0 w 964607"/>
                <a:gd name="connsiteY6" fmla="*/ 119144 h 961392"/>
                <a:gd name="connsiteX7" fmla="*/ 480462 w 964607"/>
                <a:gd name="connsiteY7" fmla="*/ 119144 h 96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4607" h="961392">
                  <a:moveTo>
                    <a:pt x="480462" y="119144"/>
                  </a:moveTo>
                  <a:cubicBezTo>
                    <a:pt x="713259" y="119144"/>
                    <a:pt x="901854" y="307806"/>
                    <a:pt x="901854" y="540536"/>
                  </a:cubicBezTo>
                  <a:cubicBezTo>
                    <a:pt x="901854" y="766904"/>
                    <a:pt x="723305" y="951682"/>
                    <a:pt x="499214" y="961392"/>
                  </a:cubicBezTo>
                  <a:lnTo>
                    <a:pt x="964607" y="961392"/>
                  </a:lnTo>
                  <a:lnTo>
                    <a:pt x="964607" y="0"/>
                  </a:lnTo>
                  <a:lnTo>
                    <a:pt x="0" y="0"/>
                  </a:lnTo>
                  <a:lnTo>
                    <a:pt x="0" y="119144"/>
                  </a:lnTo>
                  <a:lnTo>
                    <a:pt x="480462" y="119144"/>
                  </a:ln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09F2BDC-A282-40DD-BDD4-65EF2D58B0A1}"/>
                </a:ext>
              </a:extLst>
            </p:cNvPr>
            <p:cNvSpPr/>
            <p:nvPr/>
          </p:nvSpPr>
          <p:spPr>
            <a:xfrm>
              <a:off x="5107952" y="2621778"/>
              <a:ext cx="901853" cy="842783"/>
            </a:xfrm>
            <a:custGeom>
              <a:avLst/>
              <a:gdLst>
                <a:gd name="connsiteX0" fmla="*/ 0 w 901853"/>
                <a:gd name="connsiteY0" fmla="*/ 842784 h 842783"/>
                <a:gd name="connsiteX1" fmla="*/ 480462 w 901853"/>
                <a:gd name="connsiteY1" fmla="*/ 842784 h 842783"/>
                <a:gd name="connsiteX2" fmla="*/ 901854 w 901853"/>
                <a:gd name="connsiteY2" fmla="*/ 421392 h 842783"/>
                <a:gd name="connsiteX3" fmla="*/ 480462 w 901853"/>
                <a:gd name="connsiteY3" fmla="*/ 0 h 842783"/>
                <a:gd name="connsiteX4" fmla="*/ 0 w 901853"/>
                <a:gd name="connsiteY4" fmla="*/ 0 h 842783"/>
                <a:gd name="connsiteX5" fmla="*/ 0 w 901853"/>
                <a:gd name="connsiteY5" fmla="*/ 842784 h 8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1853" h="842783">
                  <a:moveTo>
                    <a:pt x="0" y="842784"/>
                  </a:moveTo>
                  <a:lnTo>
                    <a:pt x="480462" y="842784"/>
                  </a:lnTo>
                  <a:cubicBezTo>
                    <a:pt x="713259" y="842784"/>
                    <a:pt x="901854" y="654122"/>
                    <a:pt x="901854" y="421392"/>
                  </a:cubicBezTo>
                  <a:cubicBezTo>
                    <a:pt x="901854" y="188662"/>
                    <a:pt x="713192" y="0"/>
                    <a:pt x="480462" y="0"/>
                  </a:cubicBezTo>
                  <a:lnTo>
                    <a:pt x="0" y="0"/>
                  </a:lnTo>
                  <a:lnTo>
                    <a:pt x="0" y="842784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971015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erramento Escu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áfico 13">
            <a:extLst>
              <a:ext uri="{FF2B5EF4-FFF2-40B4-BE49-F238E27FC236}">
                <a16:creationId xmlns:a16="http://schemas.microsoft.com/office/drawing/2014/main" id="{74BEF64D-18A4-48E9-A977-19AAF603D209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202C9818-9C2F-49AC-B1B9-D5196959660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C253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grpSp>
          <p:nvGrpSpPr>
            <p:cNvPr id="57" name="Gráfico 13">
              <a:extLst>
                <a:ext uri="{FF2B5EF4-FFF2-40B4-BE49-F238E27FC236}">
                  <a16:creationId xmlns:a16="http://schemas.microsoft.com/office/drawing/2014/main" id="{272348FE-6D97-409C-825D-CE8407BCD14C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  <a:solidFill>
              <a:srgbClr val="172033"/>
            </a:solidFill>
          </p:grpSpPr>
          <p:sp>
            <p:nvSpPr>
              <p:cNvPr id="58" name="Forma Livre: Forma 57">
                <a:extLst>
                  <a:ext uri="{FF2B5EF4-FFF2-40B4-BE49-F238E27FC236}">
                    <a16:creationId xmlns:a16="http://schemas.microsoft.com/office/drawing/2014/main" id="{79E37BE1-D91E-4734-B364-612371A79FDB}"/>
                  </a:ext>
                </a:extLst>
              </p:cNvPr>
              <p:cNvSpPr/>
              <p:nvPr/>
            </p:nvSpPr>
            <p:spPr>
              <a:xfrm>
                <a:off x="7933055" y="2259329"/>
                <a:ext cx="4258944" cy="4598035"/>
              </a:xfrm>
              <a:custGeom>
                <a:avLst/>
                <a:gdLst>
                  <a:gd name="connsiteX0" fmla="*/ 0 w 4258944"/>
                  <a:gd name="connsiteY0" fmla="*/ 1483995 h 4598035"/>
                  <a:gd name="connsiteX1" fmla="*/ 1494155 w 4258944"/>
                  <a:gd name="connsiteY1" fmla="*/ 2889250 h 4598035"/>
                  <a:gd name="connsiteX2" fmla="*/ 1494155 w 4258944"/>
                  <a:gd name="connsiteY2" fmla="*/ 2889250 h 4598035"/>
                  <a:gd name="connsiteX3" fmla="*/ 1494155 w 4258944"/>
                  <a:gd name="connsiteY3" fmla="*/ 2889250 h 4598035"/>
                  <a:gd name="connsiteX4" fmla="*/ 3310890 w 4258944"/>
                  <a:gd name="connsiteY4" fmla="*/ 4598035 h 4598035"/>
                  <a:gd name="connsiteX5" fmla="*/ 4258945 w 4258944"/>
                  <a:gd name="connsiteY5" fmla="*/ 4598035 h 4598035"/>
                  <a:gd name="connsiteX6" fmla="*/ 4258945 w 4258944"/>
                  <a:gd name="connsiteY6" fmla="*/ 2693035 h 4598035"/>
                  <a:gd name="connsiteX7" fmla="*/ 1395730 w 4258944"/>
                  <a:gd name="connsiteY7" fmla="*/ 0 h 4598035"/>
                  <a:gd name="connsiteX8" fmla="*/ 0 w 4258944"/>
                  <a:gd name="connsiteY8" fmla="*/ 1483995 h 4598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8944" h="4598035">
                    <a:moveTo>
                      <a:pt x="0" y="1483995"/>
                    </a:moveTo>
                    <a:lnTo>
                      <a:pt x="1494155" y="2889250"/>
                    </a:lnTo>
                    <a:cubicBezTo>
                      <a:pt x="1494155" y="2889250"/>
                      <a:pt x="1494155" y="2889250"/>
                      <a:pt x="1494155" y="2889250"/>
                    </a:cubicBezTo>
                    <a:cubicBezTo>
                      <a:pt x="1494155" y="2889250"/>
                      <a:pt x="1494155" y="2889250"/>
                      <a:pt x="1494155" y="2889250"/>
                    </a:cubicBezTo>
                    <a:lnTo>
                      <a:pt x="3310890" y="4598035"/>
                    </a:lnTo>
                    <a:lnTo>
                      <a:pt x="4258945" y="4598035"/>
                    </a:lnTo>
                    <a:lnTo>
                      <a:pt x="4258945" y="2693035"/>
                    </a:lnTo>
                    <a:lnTo>
                      <a:pt x="1395730" y="0"/>
                    </a:lnTo>
                    <a:lnTo>
                      <a:pt x="0" y="1483995"/>
                    </a:ln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9" name="Forma Livre: Forma 58">
                <a:extLst>
                  <a:ext uri="{FF2B5EF4-FFF2-40B4-BE49-F238E27FC236}">
                    <a16:creationId xmlns:a16="http://schemas.microsoft.com/office/drawing/2014/main" id="{C27F5AF5-5478-45B4-A324-75A4FE461DE6}"/>
                  </a:ext>
                </a:extLst>
              </p:cNvPr>
              <p:cNvSpPr/>
              <p:nvPr/>
            </p:nvSpPr>
            <p:spPr>
              <a:xfrm>
                <a:off x="0" y="0"/>
                <a:ext cx="1935479" cy="2488564"/>
              </a:xfrm>
              <a:custGeom>
                <a:avLst/>
                <a:gdLst>
                  <a:gd name="connsiteX0" fmla="*/ 826770 w 1935479"/>
                  <a:gd name="connsiteY0" fmla="*/ 0 h 2488564"/>
                  <a:gd name="connsiteX1" fmla="*/ 0 w 1935479"/>
                  <a:gd name="connsiteY1" fmla="*/ 0 h 2488564"/>
                  <a:gd name="connsiteX2" fmla="*/ 0 w 1935479"/>
                  <a:gd name="connsiteY2" fmla="*/ 878840 h 2488564"/>
                  <a:gd name="connsiteX3" fmla="*/ 0 w 1935479"/>
                  <a:gd name="connsiteY3" fmla="*/ 2488565 h 2488564"/>
                  <a:gd name="connsiteX4" fmla="*/ 649605 w 1935479"/>
                  <a:gd name="connsiteY4" fmla="*/ 1367155 h 2488564"/>
                  <a:gd name="connsiteX5" fmla="*/ 1935480 w 1935479"/>
                  <a:gd name="connsiteY5" fmla="*/ 0 h 2488564"/>
                  <a:gd name="connsiteX6" fmla="*/ 826770 w 1935479"/>
                  <a:gd name="connsiteY6" fmla="*/ 0 h 2488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5479" h="2488564">
                    <a:moveTo>
                      <a:pt x="826770" y="0"/>
                    </a:moveTo>
                    <a:lnTo>
                      <a:pt x="0" y="0"/>
                    </a:lnTo>
                    <a:lnTo>
                      <a:pt x="0" y="878840"/>
                    </a:lnTo>
                    <a:lnTo>
                      <a:pt x="0" y="2488565"/>
                    </a:lnTo>
                    <a:cubicBezTo>
                      <a:pt x="123190" y="2082165"/>
                      <a:pt x="339090" y="1697355"/>
                      <a:pt x="649605" y="1367155"/>
                    </a:cubicBezTo>
                    <a:lnTo>
                      <a:pt x="1935480" y="0"/>
                    </a:lnTo>
                    <a:lnTo>
                      <a:pt x="82677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60" name="Forma Livre: Forma 59">
                <a:extLst>
                  <a:ext uri="{FF2B5EF4-FFF2-40B4-BE49-F238E27FC236}">
                    <a16:creationId xmlns:a16="http://schemas.microsoft.com/office/drawing/2014/main" id="{CFC7CAFC-2357-4CB4-B0C3-C260E7CB9A1A}"/>
                  </a:ext>
                </a:extLst>
              </p:cNvPr>
              <p:cNvSpPr/>
              <p:nvPr/>
            </p:nvSpPr>
            <p:spPr>
              <a:xfrm>
                <a:off x="0" y="4147820"/>
                <a:ext cx="10388600" cy="2710179"/>
              </a:xfrm>
              <a:custGeom>
                <a:avLst/>
                <a:gdLst>
                  <a:gd name="connsiteX0" fmla="*/ 9427845 w 10388600"/>
                  <a:gd name="connsiteY0" fmla="*/ 1001395 h 2710179"/>
                  <a:gd name="connsiteX1" fmla="*/ 9427845 w 10388600"/>
                  <a:gd name="connsiteY1" fmla="*/ 1001395 h 2710179"/>
                  <a:gd name="connsiteX2" fmla="*/ 8761095 w 10388600"/>
                  <a:gd name="connsiteY2" fmla="*/ 515620 h 2710179"/>
                  <a:gd name="connsiteX3" fmla="*/ 8322945 w 10388600"/>
                  <a:gd name="connsiteY3" fmla="*/ 315595 h 2710179"/>
                  <a:gd name="connsiteX4" fmla="*/ 8020050 w 10388600"/>
                  <a:gd name="connsiteY4" fmla="*/ 219710 h 2710179"/>
                  <a:gd name="connsiteX5" fmla="*/ 7710806 w 10388600"/>
                  <a:gd name="connsiteY5" fmla="*/ 154305 h 2710179"/>
                  <a:gd name="connsiteX6" fmla="*/ 6771006 w 10388600"/>
                  <a:gd name="connsiteY6" fmla="*/ 138430 h 2710179"/>
                  <a:gd name="connsiteX7" fmla="*/ 6308090 w 10388600"/>
                  <a:gd name="connsiteY7" fmla="*/ 231140 h 2710179"/>
                  <a:gd name="connsiteX8" fmla="*/ 6007100 w 10388600"/>
                  <a:gd name="connsiteY8" fmla="*/ 330200 h 2710179"/>
                  <a:gd name="connsiteX9" fmla="*/ 5168265 w 10388600"/>
                  <a:gd name="connsiteY9" fmla="*/ 805815 h 2710179"/>
                  <a:gd name="connsiteX10" fmla="*/ 4799330 w 10388600"/>
                  <a:gd name="connsiteY10" fmla="*/ 1143000 h 2710179"/>
                  <a:gd name="connsiteX11" fmla="*/ 4799330 w 10388600"/>
                  <a:gd name="connsiteY11" fmla="*/ 1143000 h 2710179"/>
                  <a:gd name="connsiteX12" fmla="*/ 4799330 w 10388600"/>
                  <a:gd name="connsiteY12" fmla="*/ 1143000 h 2710179"/>
                  <a:gd name="connsiteX13" fmla="*/ 4809490 w 10388600"/>
                  <a:gd name="connsiteY13" fmla="*/ 1132205 h 2710179"/>
                  <a:gd name="connsiteX14" fmla="*/ 777875 w 10388600"/>
                  <a:gd name="connsiteY14" fmla="*/ 1255395 h 2710179"/>
                  <a:gd name="connsiteX15" fmla="*/ 0 w 10388600"/>
                  <a:gd name="connsiteY15" fmla="*/ 0 h 2710179"/>
                  <a:gd name="connsiteX16" fmla="*/ 0 w 10388600"/>
                  <a:gd name="connsiteY16" fmla="*/ 1082675 h 2710179"/>
                  <a:gd name="connsiteX17" fmla="*/ 0 w 10388600"/>
                  <a:gd name="connsiteY17" fmla="*/ 2710180 h 2710179"/>
                  <a:gd name="connsiteX18" fmla="*/ 1730375 w 10388600"/>
                  <a:gd name="connsiteY18" fmla="*/ 2710180 h 2710179"/>
                  <a:gd name="connsiteX19" fmla="*/ 3325495 w 10388600"/>
                  <a:gd name="connsiteY19" fmla="*/ 2710180 h 2710179"/>
                  <a:gd name="connsiteX20" fmla="*/ 10388600 w 10388600"/>
                  <a:gd name="connsiteY20" fmla="*/ 2710180 h 2710179"/>
                  <a:gd name="connsiteX21" fmla="*/ 9427845 w 10388600"/>
                  <a:gd name="connsiteY21" fmla="*/ 1001395 h 271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88600" h="2710179">
                    <a:moveTo>
                      <a:pt x="9427845" y="1001395"/>
                    </a:moveTo>
                    <a:lnTo>
                      <a:pt x="9427845" y="1001395"/>
                    </a:lnTo>
                    <a:cubicBezTo>
                      <a:pt x="9221470" y="807085"/>
                      <a:pt x="8997315" y="645795"/>
                      <a:pt x="8761095" y="515620"/>
                    </a:cubicBezTo>
                    <a:cubicBezTo>
                      <a:pt x="8618855" y="437515"/>
                      <a:pt x="8472805" y="370840"/>
                      <a:pt x="8322945" y="315595"/>
                    </a:cubicBezTo>
                    <a:cubicBezTo>
                      <a:pt x="8223250" y="278765"/>
                      <a:pt x="8122285" y="247015"/>
                      <a:pt x="8020050" y="219710"/>
                    </a:cubicBezTo>
                    <a:cubicBezTo>
                      <a:pt x="7917815" y="193040"/>
                      <a:pt x="7814945" y="170815"/>
                      <a:pt x="7710806" y="154305"/>
                    </a:cubicBezTo>
                    <a:cubicBezTo>
                      <a:pt x="7399656" y="104140"/>
                      <a:pt x="7082790" y="98425"/>
                      <a:pt x="6771006" y="138430"/>
                    </a:cubicBezTo>
                    <a:cubicBezTo>
                      <a:pt x="6614795" y="158115"/>
                      <a:pt x="6460490" y="189230"/>
                      <a:pt x="6308090" y="231140"/>
                    </a:cubicBezTo>
                    <a:cubicBezTo>
                      <a:pt x="6206490" y="259080"/>
                      <a:pt x="6106160" y="292100"/>
                      <a:pt x="6007100" y="330200"/>
                    </a:cubicBezTo>
                    <a:cubicBezTo>
                      <a:pt x="5710555" y="444500"/>
                      <a:pt x="5427345" y="602615"/>
                      <a:pt x="5168265" y="805815"/>
                    </a:cubicBezTo>
                    <a:cubicBezTo>
                      <a:pt x="5038725" y="907415"/>
                      <a:pt x="4915535" y="1019810"/>
                      <a:pt x="4799330" y="1143000"/>
                    </a:cubicBezTo>
                    <a:cubicBezTo>
                      <a:pt x="4799330" y="1143000"/>
                      <a:pt x="4799330" y="1143000"/>
                      <a:pt x="4799330" y="1143000"/>
                    </a:cubicBezTo>
                    <a:lnTo>
                      <a:pt x="4799330" y="1143000"/>
                    </a:lnTo>
                    <a:lnTo>
                      <a:pt x="4809490" y="1132205"/>
                    </a:lnTo>
                    <a:cubicBezTo>
                      <a:pt x="3730625" y="2279650"/>
                      <a:pt x="1925320" y="2334895"/>
                      <a:pt x="777875" y="1255395"/>
                    </a:cubicBezTo>
                    <a:cubicBezTo>
                      <a:pt x="400050" y="899795"/>
                      <a:pt x="140335" y="464820"/>
                      <a:pt x="0" y="0"/>
                    </a:cubicBezTo>
                    <a:lnTo>
                      <a:pt x="0" y="1082675"/>
                    </a:lnTo>
                    <a:lnTo>
                      <a:pt x="0" y="2710180"/>
                    </a:lnTo>
                    <a:lnTo>
                      <a:pt x="1730375" y="2710180"/>
                    </a:lnTo>
                    <a:lnTo>
                      <a:pt x="3325495" y="2710180"/>
                    </a:lnTo>
                    <a:lnTo>
                      <a:pt x="10388600" y="2710180"/>
                    </a:lnTo>
                    <a:cubicBezTo>
                      <a:pt x="10255250" y="2077720"/>
                      <a:pt x="9934575" y="1477645"/>
                      <a:pt x="9427845" y="100139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61" name="Forma Livre: Forma 60">
                <a:extLst>
                  <a:ext uri="{FF2B5EF4-FFF2-40B4-BE49-F238E27FC236}">
                    <a16:creationId xmlns:a16="http://schemas.microsoft.com/office/drawing/2014/main" id="{54EA6B73-5E58-4FC9-9854-6DB6824CC765}"/>
                  </a:ext>
                </a:extLst>
              </p:cNvPr>
              <p:cNvSpPr/>
              <p:nvPr/>
            </p:nvSpPr>
            <p:spPr>
              <a:xfrm>
                <a:off x="9427209" y="5148579"/>
                <a:ext cx="476" cy="282"/>
              </a:xfrm>
              <a:custGeom>
                <a:avLst/>
                <a:gdLst>
                  <a:gd name="connsiteX0" fmla="*/ 0 w 476"/>
                  <a:gd name="connsiteY0" fmla="*/ 0 h 282"/>
                  <a:gd name="connsiteX1" fmla="*/ 0 w 476"/>
                  <a:gd name="connsiteY1" fmla="*/ 0 h 282"/>
                  <a:gd name="connsiteX2" fmla="*/ 0 w 476"/>
                  <a:gd name="connsiteY2" fmla="*/ 0 h 282"/>
                  <a:gd name="connsiteX3" fmla="*/ 0 w 476"/>
                  <a:gd name="connsiteY3" fmla="*/ 0 h 282"/>
                  <a:gd name="connsiteX4" fmla="*/ 0 w 476"/>
                  <a:gd name="connsiteY4" fmla="*/ 0 h 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" h="282">
                    <a:moveTo>
                      <a:pt x="0" y="0"/>
                    </a:moveTo>
                    <a:lnTo>
                      <a:pt x="0" y="0"/>
                    </a:lnTo>
                    <a:cubicBezTo>
                      <a:pt x="635" y="635"/>
                      <a:pt x="635" y="0"/>
                      <a:pt x="0" y="0"/>
                    </a:cubicBezTo>
                    <a:cubicBezTo>
                      <a:pt x="635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62" name="Forma Livre: Forma 61">
                <a:extLst>
                  <a:ext uri="{FF2B5EF4-FFF2-40B4-BE49-F238E27FC236}">
                    <a16:creationId xmlns:a16="http://schemas.microsoft.com/office/drawing/2014/main" id="{A98E029A-DD61-46A3-AB49-16FD3E402B3B}"/>
                  </a:ext>
                </a:extLst>
              </p:cNvPr>
              <p:cNvSpPr/>
              <p:nvPr/>
            </p:nvSpPr>
            <p:spPr>
              <a:xfrm>
                <a:off x="4799965" y="5290184"/>
                <a:ext cx="6350" cy="6350"/>
              </a:xfrm>
              <a:custGeom>
                <a:avLst/>
                <a:gdLst>
                  <a:gd name="connsiteX0" fmla="*/ 0 w 6350"/>
                  <a:gd name="connsiteY0" fmla="*/ 0 h 6350"/>
                  <a:gd name="connsiteX1" fmla="*/ 0 w 6350"/>
                  <a:gd name="connsiteY1" fmla="*/ 0 h 6350"/>
                  <a:gd name="connsiteX2" fmla="*/ 0 w 6350"/>
                  <a:gd name="connsiteY2" fmla="*/ 0 h 6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50" h="635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63" name="Forma Livre: Forma 62">
                <a:extLst>
                  <a:ext uri="{FF2B5EF4-FFF2-40B4-BE49-F238E27FC236}">
                    <a16:creationId xmlns:a16="http://schemas.microsoft.com/office/drawing/2014/main" id="{D62436E6-A422-4C1E-89B1-A10A7E8A84E2}"/>
                  </a:ext>
                </a:extLst>
              </p:cNvPr>
              <p:cNvSpPr/>
              <p:nvPr/>
            </p:nvSpPr>
            <p:spPr>
              <a:xfrm>
                <a:off x="3948429" y="0"/>
                <a:ext cx="5724525" cy="2910839"/>
              </a:xfrm>
              <a:custGeom>
                <a:avLst/>
                <a:gdLst>
                  <a:gd name="connsiteX0" fmla="*/ 5326380 w 5724525"/>
                  <a:gd name="connsiteY0" fmla="*/ 537210 h 2910839"/>
                  <a:gd name="connsiteX1" fmla="*/ 5417185 w 5724525"/>
                  <a:gd name="connsiteY1" fmla="*/ 436245 h 2910839"/>
                  <a:gd name="connsiteX2" fmla="*/ 5411470 w 5724525"/>
                  <a:gd name="connsiteY2" fmla="*/ 442595 h 2910839"/>
                  <a:gd name="connsiteX3" fmla="*/ 5724526 w 5724525"/>
                  <a:gd name="connsiteY3" fmla="*/ 0 h 2910839"/>
                  <a:gd name="connsiteX4" fmla="*/ 0 w 5724525"/>
                  <a:gd name="connsiteY4" fmla="*/ 0 h 2910839"/>
                  <a:gd name="connsiteX5" fmla="*/ 3094355 w 5724525"/>
                  <a:gd name="connsiteY5" fmla="*/ 2910840 h 2910839"/>
                  <a:gd name="connsiteX6" fmla="*/ 5326380 w 5724525"/>
                  <a:gd name="connsiteY6" fmla="*/ 537210 h 291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24525" h="2910839">
                    <a:moveTo>
                      <a:pt x="5326380" y="537210"/>
                    </a:moveTo>
                    <a:cubicBezTo>
                      <a:pt x="5357495" y="504190"/>
                      <a:pt x="5387976" y="470535"/>
                      <a:pt x="5417185" y="436245"/>
                    </a:cubicBezTo>
                    <a:lnTo>
                      <a:pt x="5411470" y="442595"/>
                    </a:lnTo>
                    <a:cubicBezTo>
                      <a:pt x="5531485" y="302895"/>
                      <a:pt x="5636260" y="154940"/>
                      <a:pt x="5724526" y="0"/>
                    </a:cubicBezTo>
                    <a:lnTo>
                      <a:pt x="0" y="0"/>
                    </a:lnTo>
                    <a:lnTo>
                      <a:pt x="3094355" y="2910840"/>
                    </a:lnTo>
                    <a:lnTo>
                      <a:pt x="5326380" y="537210"/>
                    </a:ln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64" name="Forma Livre: Forma 63">
                <a:extLst>
                  <a:ext uri="{FF2B5EF4-FFF2-40B4-BE49-F238E27FC236}">
                    <a16:creationId xmlns:a16="http://schemas.microsoft.com/office/drawing/2014/main" id="{83D28274-B9B6-47B4-9141-D0DB1872EB4C}"/>
                  </a:ext>
                </a:extLst>
              </p:cNvPr>
              <p:cNvSpPr/>
              <p:nvPr/>
            </p:nvSpPr>
            <p:spPr>
              <a:xfrm>
                <a:off x="9359900" y="0"/>
                <a:ext cx="313690" cy="442594"/>
              </a:xfrm>
              <a:custGeom>
                <a:avLst/>
                <a:gdLst>
                  <a:gd name="connsiteX0" fmla="*/ 313690 w 313690"/>
                  <a:gd name="connsiteY0" fmla="*/ 0 h 442594"/>
                  <a:gd name="connsiteX1" fmla="*/ 313690 w 313690"/>
                  <a:gd name="connsiteY1" fmla="*/ 0 h 442594"/>
                  <a:gd name="connsiteX2" fmla="*/ 0 w 313690"/>
                  <a:gd name="connsiteY2" fmla="*/ 442595 h 442594"/>
                  <a:gd name="connsiteX3" fmla="*/ 5715 w 313690"/>
                  <a:gd name="connsiteY3" fmla="*/ 436245 h 442594"/>
                  <a:gd name="connsiteX4" fmla="*/ 313690 w 313690"/>
                  <a:gd name="connsiteY4" fmla="*/ 0 h 442594"/>
                  <a:gd name="connsiteX5" fmla="*/ 313690 w 313690"/>
                  <a:gd name="connsiteY5" fmla="*/ 0 h 442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690" h="442594">
                    <a:moveTo>
                      <a:pt x="313690" y="0"/>
                    </a:moveTo>
                    <a:lnTo>
                      <a:pt x="313690" y="0"/>
                    </a:lnTo>
                    <a:cubicBezTo>
                      <a:pt x="224790" y="154305"/>
                      <a:pt x="120015" y="302895"/>
                      <a:pt x="0" y="442595"/>
                    </a:cubicBezTo>
                    <a:lnTo>
                      <a:pt x="5715" y="436245"/>
                    </a:lnTo>
                    <a:cubicBezTo>
                      <a:pt x="123825" y="298450"/>
                      <a:pt x="226060" y="152400"/>
                      <a:pt x="313690" y="0"/>
                    </a:cubicBezTo>
                    <a:lnTo>
                      <a:pt x="31369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sp>
        <p:nvSpPr>
          <p:cNvPr id="5123" name="AutoShape 3"/>
          <p:cNvSpPr>
            <a:spLocks noChangeAspect="1" noChangeArrowheads="1" noTextEdit="1"/>
          </p:cNvSpPr>
          <p:nvPr/>
        </p:nvSpPr>
        <p:spPr bwMode="auto">
          <a:xfrm>
            <a:off x="197288" y="1"/>
            <a:ext cx="117974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2931" tIns="41465" rIns="82931" bIns="41465" numCol="1" anchor="t" anchorCtr="0" compatLnSpc="1">
            <a:prstTxWarp prst="textNoShape">
              <a:avLst/>
            </a:prstTxWarp>
          </a:bodyPr>
          <a:lstStyle/>
          <a:p>
            <a:endParaRPr lang="pt-BR" sz="1904"/>
          </a:p>
        </p:txBody>
      </p:sp>
      <p:sp>
        <p:nvSpPr>
          <p:cNvPr id="5129" name="Freeform 9"/>
          <p:cNvSpPr>
            <a:spLocks/>
          </p:cNvSpPr>
          <p:nvPr/>
        </p:nvSpPr>
        <p:spPr bwMode="auto">
          <a:xfrm>
            <a:off x="5099128" y="5341840"/>
            <a:ext cx="544804" cy="1114443"/>
          </a:xfrm>
          <a:custGeom>
            <a:avLst/>
            <a:gdLst/>
            <a:ahLst/>
            <a:cxnLst>
              <a:cxn ang="0">
                <a:pos x="0" y="2300"/>
              </a:cxn>
              <a:cxn ang="0">
                <a:pos x="846" y="0"/>
              </a:cxn>
              <a:cxn ang="0">
                <a:pos x="902" y="21"/>
              </a:cxn>
              <a:cxn ang="0">
                <a:pos x="56" y="2321"/>
              </a:cxn>
              <a:cxn ang="0">
                <a:pos x="0" y="2300"/>
              </a:cxn>
            </a:cxnLst>
            <a:rect l="0" t="0" r="r" b="b"/>
            <a:pathLst>
              <a:path w="902" h="2321">
                <a:moveTo>
                  <a:pt x="0" y="2300"/>
                </a:moveTo>
                <a:lnTo>
                  <a:pt x="846" y="0"/>
                </a:lnTo>
                <a:lnTo>
                  <a:pt x="902" y="21"/>
                </a:lnTo>
                <a:lnTo>
                  <a:pt x="56" y="2321"/>
                </a:lnTo>
                <a:lnTo>
                  <a:pt x="0" y="2300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82931" tIns="41465" rIns="82931" bIns="41465" numCol="1" anchor="t" anchorCtr="0" compatLnSpc="1">
            <a:prstTxWarp prst="textNoShape">
              <a:avLst/>
            </a:prstTxWarp>
          </a:bodyPr>
          <a:lstStyle/>
          <a:p>
            <a:endParaRPr lang="pt-BR" sz="1904" dirty="0"/>
          </a:p>
        </p:txBody>
      </p:sp>
      <p:sp>
        <p:nvSpPr>
          <p:cNvPr id="17" name="Espaço Reservado para Texto 16"/>
          <p:cNvSpPr>
            <a:spLocks noGrp="1"/>
          </p:cNvSpPr>
          <p:nvPr>
            <p:ph type="body" sz="quarter" idx="10" hasCustomPrompt="1"/>
          </p:nvPr>
        </p:nvSpPr>
        <p:spPr>
          <a:xfrm>
            <a:off x="3274008" y="2174424"/>
            <a:ext cx="5643985" cy="2351273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lang="pt-BR" b="1" dirty="0">
                <a:solidFill>
                  <a:schemeClr val="accent3"/>
                </a:solidFill>
                <a:latin typeface="+mj-lt"/>
              </a:defRPr>
            </a:lvl1pPr>
            <a:lvl2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2pPr>
            <a:lvl3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3pPr>
            <a:lvl4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4pPr>
            <a:lvl5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o texto de agradecimento.</a:t>
            </a:r>
          </a:p>
        </p:txBody>
      </p:sp>
      <p:sp>
        <p:nvSpPr>
          <p:cNvPr id="19" name="Espaço Reservado para Texto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06417" y="5376373"/>
            <a:ext cx="4352059" cy="10453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500" baseline="0">
                <a:solidFill>
                  <a:schemeClr val="accent2"/>
                </a:solidFill>
              </a:defRPr>
            </a:lvl1pPr>
            <a:lvl2pPr>
              <a:buNone/>
              <a:defRPr sz="1451">
                <a:solidFill>
                  <a:srgbClr val="32B9CD"/>
                </a:solidFill>
              </a:defRPr>
            </a:lvl2pPr>
            <a:lvl3pPr>
              <a:buNone/>
              <a:defRPr sz="1270">
                <a:solidFill>
                  <a:srgbClr val="32B9CD"/>
                </a:solidFill>
              </a:defRPr>
            </a:lvl3pPr>
            <a:lvl4pPr>
              <a:buNone/>
              <a:defRPr sz="1088">
                <a:solidFill>
                  <a:srgbClr val="32B9CD"/>
                </a:solidFill>
              </a:defRPr>
            </a:lvl4pPr>
            <a:lvl5pPr>
              <a:buNone/>
              <a:defRPr sz="1088">
                <a:solidFill>
                  <a:srgbClr val="32B9CD"/>
                </a:solidFill>
              </a:defRPr>
            </a:lvl5pPr>
          </a:lstStyle>
          <a:p>
            <a:pPr lvl="0"/>
            <a:r>
              <a:rPr lang="pt-BR" dirty="0"/>
              <a:t>Clique para editar as informações de contatos (endereços, e-mails, telefones, etc.)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5735D268-D3CD-4A1F-8AB1-12AA44874FC1}"/>
              </a:ext>
            </a:extLst>
          </p:cNvPr>
          <p:cNvGrpSpPr/>
          <p:nvPr userDrawn="1"/>
        </p:nvGrpSpPr>
        <p:grpSpPr>
          <a:xfrm>
            <a:off x="2810005" y="5353943"/>
            <a:ext cx="2079235" cy="1067805"/>
            <a:chOff x="2810005" y="5353943"/>
            <a:chExt cx="2079235" cy="1067805"/>
          </a:xfrm>
        </p:grpSpPr>
        <p:grpSp>
          <p:nvGrpSpPr>
            <p:cNvPr id="28" name="Gráfico 3">
              <a:extLst>
                <a:ext uri="{FF2B5EF4-FFF2-40B4-BE49-F238E27FC236}">
                  <a16:creationId xmlns:a16="http://schemas.microsoft.com/office/drawing/2014/main" id="{33ED7346-C50F-4CFE-8936-1E6BC1A79EE7}"/>
                </a:ext>
              </a:extLst>
            </p:cNvPr>
            <p:cNvGrpSpPr/>
            <p:nvPr/>
          </p:nvGrpSpPr>
          <p:grpSpPr>
            <a:xfrm>
              <a:off x="3994990" y="5353943"/>
              <a:ext cx="894250" cy="1067377"/>
              <a:chOff x="6368511" y="2428093"/>
              <a:chExt cx="1676392" cy="2000942"/>
            </a:xfrm>
            <a:solidFill>
              <a:schemeClr val="accent2"/>
            </a:solidFill>
          </p:grpSpPr>
          <p:sp>
            <p:nvSpPr>
              <p:cNvPr id="37" name="Forma Livre: Forma 36">
                <a:extLst>
                  <a:ext uri="{FF2B5EF4-FFF2-40B4-BE49-F238E27FC236}">
                    <a16:creationId xmlns:a16="http://schemas.microsoft.com/office/drawing/2014/main" id="{F7358D6B-035A-464F-B3F0-98A5F0BF1C17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6A968E6-0E4A-4A65-A130-D143B06F0D5C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17568BB7-D3D2-40CA-9BB3-0B6409093CBE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6A698F19-46ED-4E52-8B12-65C40835014E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327673C-D18E-455D-8311-5538CFF72785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2" name="Forma Livre: Forma 41">
                <a:extLst>
                  <a:ext uri="{FF2B5EF4-FFF2-40B4-BE49-F238E27FC236}">
                    <a16:creationId xmlns:a16="http://schemas.microsoft.com/office/drawing/2014/main" id="{C03EA102-0152-4962-B110-372C01B6F7B5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3" name="Forma Livre: Forma 42">
                <a:extLst>
                  <a:ext uri="{FF2B5EF4-FFF2-40B4-BE49-F238E27FC236}">
                    <a16:creationId xmlns:a16="http://schemas.microsoft.com/office/drawing/2014/main" id="{424221E6-60AF-4CC1-AC51-CCD4D4BD00F5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4" name="Forma Livre: Forma 43">
                <a:extLst>
                  <a:ext uri="{FF2B5EF4-FFF2-40B4-BE49-F238E27FC236}">
                    <a16:creationId xmlns:a16="http://schemas.microsoft.com/office/drawing/2014/main" id="{AB5E1BBE-2B8E-4770-9F73-C819304D68C3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5" name="Forma Livre: Forma 44">
                <a:extLst>
                  <a:ext uri="{FF2B5EF4-FFF2-40B4-BE49-F238E27FC236}">
                    <a16:creationId xmlns:a16="http://schemas.microsoft.com/office/drawing/2014/main" id="{B7B49E90-ED31-440F-A341-B687D30E30C1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6" name="Forma Livre: Forma 45">
                <a:extLst>
                  <a:ext uri="{FF2B5EF4-FFF2-40B4-BE49-F238E27FC236}">
                    <a16:creationId xmlns:a16="http://schemas.microsoft.com/office/drawing/2014/main" id="{031EB3F5-7BD6-4585-A12E-9376E53BAE6D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7" name="Forma Livre: Forma 46">
                <a:extLst>
                  <a:ext uri="{FF2B5EF4-FFF2-40B4-BE49-F238E27FC236}">
                    <a16:creationId xmlns:a16="http://schemas.microsoft.com/office/drawing/2014/main" id="{AAEE6025-80D7-45E6-B8D4-D2D90D8DA214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8" name="Forma Livre: Forma 47">
                <a:extLst>
                  <a:ext uri="{FF2B5EF4-FFF2-40B4-BE49-F238E27FC236}">
                    <a16:creationId xmlns:a16="http://schemas.microsoft.com/office/drawing/2014/main" id="{54DA449C-D15E-40A8-BA89-4D50007C9602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9" name="Forma Livre: Forma 48">
                <a:extLst>
                  <a:ext uri="{FF2B5EF4-FFF2-40B4-BE49-F238E27FC236}">
                    <a16:creationId xmlns:a16="http://schemas.microsoft.com/office/drawing/2014/main" id="{EA795648-E3A3-478D-9F8F-DA4C8E7F31C8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0" name="Forma Livre: Forma 49">
                <a:extLst>
                  <a:ext uri="{FF2B5EF4-FFF2-40B4-BE49-F238E27FC236}">
                    <a16:creationId xmlns:a16="http://schemas.microsoft.com/office/drawing/2014/main" id="{89A75EC2-FBC3-44BF-ADB2-84851432ACF6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1" name="Forma Livre: Forma 50">
                <a:extLst>
                  <a:ext uri="{FF2B5EF4-FFF2-40B4-BE49-F238E27FC236}">
                    <a16:creationId xmlns:a16="http://schemas.microsoft.com/office/drawing/2014/main" id="{20E4BCCC-227A-4200-A18B-A4506F2166AF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2" name="Forma Livre: Forma 51">
                <a:extLst>
                  <a:ext uri="{FF2B5EF4-FFF2-40B4-BE49-F238E27FC236}">
                    <a16:creationId xmlns:a16="http://schemas.microsoft.com/office/drawing/2014/main" id="{72F445B3-EA5B-43CB-A795-3E1E885A78E7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129AC223-AEE5-4B3B-834B-E300FFB1C96E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4" name="Forma Livre: Forma 53">
                <a:extLst>
                  <a:ext uri="{FF2B5EF4-FFF2-40B4-BE49-F238E27FC236}">
                    <a16:creationId xmlns:a16="http://schemas.microsoft.com/office/drawing/2014/main" id="{11F4D66E-F1F6-40C9-84E5-D7108FC134A4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29" name="Gráfico 3">
              <a:extLst>
                <a:ext uri="{FF2B5EF4-FFF2-40B4-BE49-F238E27FC236}">
                  <a16:creationId xmlns:a16="http://schemas.microsoft.com/office/drawing/2014/main" id="{96308F0D-244D-4164-8CFA-D2D67AB10006}"/>
                </a:ext>
              </a:extLst>
            </p:cNvPr>
            <p:cNvGrpSpPr/>
            <p:nvPr/>
          </p:nvGrpSpPr>
          <p:grpSpPr>
            <a:xfrm>
              <a:off x="2810005" y="5393670"/>
              <a:ext cx="1027042" cy="1028078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5EAB7DF8-6646-45F4-AFCE-0DF4291D0626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BEEC8785-9CAA-4019-96AF-01CAF16644C4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91FD7854-E96A-4D1E-80C7-3DD74D810722}"/>
                </a:ext>
              </a:extLst>
            </p:cNvPr>
            <p:cNvSpPr/>
            <p:nvPr/>
          </p:nvSpPr>
          <p:spPr>
            <a:xfrm>
              <a:off x="3322848" y="6002722"/>
              <a:ext cx="160301" cy="418955"/>
            </a:xfrm>
            <a:custGeom>
              <a:avLst/>
              <a:gdLst>
                <a:gd name="connsiteX0" fmla="*/ 0 w 300506"/>
                <a:gd name="connsiteY0" fmla="*/ 0 h 785388"/>
                <a:gd name="connsiteX1" fmla="*/ 300506 w 300506"/>
                <a:gd name="connsiteY1" fmla="*/ 0 h 785388"/>
                <a:gd name="connsiteX2" fmla="*/ 300506 w 300506"/>
                <a:gd name="connsiteY2" fmla="*/ 785389 h 785388"/>
                <a:gd name="connsiteX3" fmla="*/ 0 w 300506"/>
                <a:gd name="connsiteY3" fmla="*/ 785389 h 78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506" h="785388">
                  <a:moveTo>
                    <a:pt x="0" y="0"/>
                  </a:moveTo>
                  <a:lnTo>
                    <a:pt x="300506" y="0"/>
                  </a:lnTo>
                  <a:lnTo>
                    <a:pt x="300506" y="785389"/>
                  </a:lnTo>
                  <a:lnTo>
                    <a:pt x="0" y="785389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F7E403AF-0DA8-42B3-945C-A7925DE3940A}"/>
                </a:ext>
              </a:extLst>
            </p:cNvPr>
            <p:cNvSpPr/>
            <p:nvPr/>
          </p:nvSpPr>
          <p:spPr>
            <a:xfrm>
              <a:off x="2810005" y="5393527"/>
              <a:ext cx="512556" cy="512985"/>
            </a:xfrm>
            <a:custGeom>
              <a:avLst/>
              <a:gdLst>
                <a:gd name="connsiteX0" fmla="*/ 0 w 960856"/>
                <a:gd name="connsiteY0" fmla="*/ 268 h 961660"/>
                <a:gd name="connsiteX1" fmla="*/ 0 w 960856"/>
                <a:gd name="connsiteY1" fmla="*/ 961660 h 961660"/>
                <a:gd name="connsiteX2" fmla="*/ 480797 w 960856"/>
                <a:gd name="connsiteY2" fmla="*/ 961660 h 961660"/>
                <a:gd name="connsiteX3" fmla="*/ 60074 w 960856"/>
                <a:gd name="connsiteY3" fmla="*/ 540938 h 961660"/>
                <a:gd name="connsiteX4" fmla="*/ 480797 w 960856"/>
                <a:gd name="connsiteY4" fmla="*/ 119144 h 961660"/>
                <a:gd name="connsiteX5" fmla="*/ 960857 w 960856"/>
                <a:gd name="connsiteY5" fmla="*/ 119144 h 961660"/>
                <a:gd name="connsiteX6" fmla="*/ 960857 w 960856"/>
                <a:gd name="connsiteY6" fmla="*/ 0 h 961660"/>
                <a:gd name="connsiteX7" fmla="*/ 0 w 960856"/>
                <a:gd name="connsiteY7" fmla="*/ 0 h 961660"/>
                <a:gd name="connsiteX8" fmla="*/ 0 w 960856"/>
                <a:gd name="connsiteY8" fmla="*/ 268 h 96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856" h="961660">
                  <a:moveTo>
                    <a:pt x="0" y="268"/>
                  </a:moveTo>
                  <a:lnTo>
                    <a:pt x="0" y="961660"/>
                  </a:lnTo>
                  <a:lnTo>
                    <a:pt x="480797" y="961660"/>
                  </a:lnTo>
                  <a:cubicBezTo>
                    <a:pt x="248535" y="961660"/>
                    <a:pt x="60074" y="773400"/>
                    <a:pt x="60074" y="540938"/>
                  </a:cubicBezTo>
                  <a:cubicBezTo>
                    <a:pt x="60074" y="308476"/>
                    <a:pt x="248335" y="119144"/>
                    <a:pt x="480797" y="119144"/>
                  </a:cubicBezTo>
                  <a:lnTo>
                    <a:pt x="960857" y="119144"/>
                  </a:lnTo>
                  <a:lnTo>
                    <a:pt x="960857" y="0"/>
                  </a:lnTo>
                  <a:lnTo>
                    <a:pt x="0" y="0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9D3B87F8-3D14-4E96-9CFC-1D06F1E3CA57}"/>
                </a:ext>
              </a:extLst>
            </p:cNvPr>
            <p:cNvSpPr/>
            <p:nvPr/>
          </p:nvSpPr>
          <p:spPr>
            <a:xfrm>
              <a:off x="2810005" y="5906512"/>
              <a:ext cx="512878" cy="515128"/>
            </a:xfrm>
            <a:custGeom>
              <a:avLst/>
              <a:gdLst>
                <a:gd name="connsiteX0" fmla="*/ 923486 w 961459"/>
                <a:gd name="connsiteY0" fmla="*/ 295082 h 965678"/>
                <a:gd name="connsiteX1" fmla="*/ 903126 w 961459"/>
                <a:gd name="connsiteY1" fmla="*/ 252889 h 965678"/>
                <a:gd name="connsiteX2" fmla="*/ 879016 w 961459"/>
                <a:gd name="connsiteY2" fmla="*/ 212973 h 965678"/>
                <a:gd name="connsiteX3" fmla="*/ 785790 w 961459"/>
                <a:gd name="connsiteY3" fmla="*/ 110304 h 965678"/>
                <a:gd name="connsiteX4" fmla="*/ 729064 w 961459"/>
                <a:gd name="connsiteY4" fmla="*/ 69853 h 965678"/>
                <a:gd name="connsiteX5" fmla="*/ 688144 w 961459"/>
                <a:gd name="connsiteY5" fmla="*/ 47484 h 965678"/>
                <a:gd name="connsiteX6" fmla="*/ 552324 w 961459"/>
                <a:gd name="connsiteY6" fmla="*/ 5492 h 965678"/>
                <a:gd name="connsiteX7" fmla="*/ 478721 w 961459"/>
                <a:gd name="connsiteY7" fmla="*/ 0 h 965678"/>
                <a:gd name="connsiteX8" fmla="*/ 0 w 961459"/>
                <a:gd name="connsiteY8" fmla="*/ 0 h 965678"/>
                <a:gd name="connsiteX9" fmla="*/ 0 w 961459"/>
                <a:gd name="connsiteY9" fmla="*/ 965679 h 965678"/>
                <a:gd name="connsiteX10" fmla="*/ 478520 w 961459"/>
                <a:gd name="connsiteY10" fmla="*/ 965679 h 965678"/>
                <a:gd name="connsiteX11" fmla="*/ 961459 w 961459"/>
                <a:gd name="connsiteY11" fmla="*/ 482739 h 965678"/>
                <a:gd name="connsiteX12" fmla="*/ 946190 w 961459"/>
                <a:gd name="connsiteY12" fmla="*/ 361988 h 965678"/>
                <a:gd name="connsiteX13" fmla="*/ 923486 w 961459"/>
                <a:gd name="connsiteY13" fmla="*/ 295082 h 96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459" h="965678">
                  <a:moveTo>
                    <a:pt x="923486" y="295082"/>
                  </a:moveTo>
                  <a:cubicBezTo>
                    <a:pt x="917458" y="280750"/>
                    <a:pt x="910560" y="266552"/>
                    <a:pt x="903126" y="252889"/>
                  </a:cubicBezTo>
                  <a:cubicBezTo>
                    <a:pt x="895692" y="239227"/>
                    <a:pt x="887723" y="225966"/>
                    <a:pt x="879016" y="212973"/>
                  </a:cubicBezTo>
                  <a:cubicBezTo>
                    <a:pt x="852964" y="174531"/>
                    <a:pt x="821554" y="139906"/>
                    <a:pt x="785790" y="110304"/>
                  </a:cubicBezTo>
                  <a:cubicBezTo>
                    <a:pt x="767909" y="95570"/>
                    <a:pt x="748888" y="82109"/>
                    <a:pt x="729064" y="69853"/>
                  </a:cubicBezTo>
                  <a:cubicBezTo>
                    <a:pt x="715737" y="61883"/>
                    <a:pt x="702141" y="54449"/>
                    <a:pt x="688144" y="47484"/>
                  </a:cubicBezTo>
                  <a:cubicBezTo>
                    <a:pt x="645951" y="27124"/>
                    <a:pt x="600209" y="12725"/>
                    <a:pt x="552324" y="5492"/>
                  </a:cubicBezTo>
                  <a:cubicBezTo>
                    <a:pt x="528414" y="1741"/>
                    <a:pt x="503768" y="0"/>
                    <a:pt x="478721" y="0"/>
                  </a:cubicBezTo>
                  <a:lnTo>
                    <a:pt x="0" y="0"/>
                  </a:lnTo>
                  <a:lnTo>
                    <a:pt x="0" y="965679"/>
                  </a:lnTo>
                  <a:lnTo>
                    <a:pt x="478520" y="965679"/>
                  </a:lnTo>
                  <a:cubicBezTo>
                    <a:pt x="745138" y="965679"/>
                    <a:pt x="961459" y="749558"/>
                    <a:pt x="961459" y="482739"/>
                  </a:cubicBezTo>
                  <a:cubicBezTo>
                    <a:pt x="961459" y="441082"/>
                    <a:pt x="956169" y="400630"/>
                    <a:pt x="946190" y="361988"/>
                  </a:cubicBezTo>
                  <a:cubicBezTo>
                    <a:pt x="940162" y="339217"/>
                    <a:pt x="932527" y="316714"/>
                    <a:pt x="923486" y="295082"/>
                  </a:cubicBez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DF12873A-6F4F-471F-9BC8-7AF2ED306BB8}"/>
                </a:ext>
              </a:extLst>
            </p:cNvPr>
            <p:cNvSpPr/>
            <p:nvPr/>
          </p:nvSpPr>
          <p:spPr>
            <a:xfrm>
              <a:off x="3322562" y="5393670"/>
              <a:ext cx="514557" cy="512842"/>
            </a:xfrm>
            <a:custGeom>
              <a:avLst/>
              <a:gdLst>
                <a:gd name="connsiteX0" fmla="*/ 480462 w 964607"/>
                <a:gd name="connsiteY0" fmla="*/ 119144 h 961392"/>
                <a:gd name="connsiteX1" fmla="*/ 901854 w 964607"/>
                <a:gd name="connsiteY1" fmla="*/ 540536 h 961392"/>
                <a:gd name="connsiteX2" fmla="*/ 499214 w 964607"/>
                <a:gd name="connsiteY2" fmla="*/ 961392 h 961392"/>
                <a:gd name="connsiteX3" fmla="*/ 964607 w 964607"/>
                <a:gd name="connsiteY3" fmla="*/ 961392 h 961392"/>
                <a:gd name="connsiteX4" fmla="*/ 964607 w 964607"/>
                <a:gd name="connsiteY4" fmla="*/ 0 h 961392"/>
                <a:gd name="connsiteX5" fmla="*/ 0 w 964607"/>
                <a:gd name="connsiteY5" fmla="*/ 0 h 961392"/>
                <a:gd name="connsiteX6" fmla="*/ 0 w 964607"/>
                <a:gd name="connsiteY6" fmla="*/ 119144 h 961392"/>
                <a:gd name="connsiteX7" fmla="*/ 480462 w 964607"/>
                <a:gd name="connsiteY7" fmla="*/ 119144 h 96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4607" h="961392">
                  <a:moveTo>
                    <a:pt x="480462" y="119144"/>
                  </a:moveTo>
                  <a:cubicBezTo>
                    <a:pt x="713259" y="119144"/>
                    <a:pt x="901854" y="307806"/>
                    <a:pt x="901854" y="540536"/>
                  </a:cubicBezTo>
                  <a:cubicBezTo>
                    <a:pt x="901854" y="766904"/>
                    <a:pt x="723305" y="951682"/>
                    <a:pt x="499214" y="961392"/>
                  </a:cubicBezTo>
                  <a:lnTo>
                    <a:pt x="964607" y="961392"/>
                  </a:lnTo>
                  <a:lnTo>
                    <a:pt x="964607" y="0"/>
                  </a:lnTo>
                  <a:lnTo>
                    <a:pt x="0" y="0"/>
                  </a:lnTo>
                  <a:lnTo>
                    <a:pt x="0" y="119144"/>
                  </a:lnTo>
                  <a:lnTo>
                    <a:pt x="480462" y="119144"/>
                  </a:ln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5AD1AE29-B9E0-4C16-9BE3-525BD3952B99}"/>
                </a:ext>
              </a:extLst>
            </p:cNvPr>
            <p:cNvSpPr/>
            <p:nvPr/>
          </p:nvSpPr>
          <p:spPr>
            <a:xfrm>
              <a:off x="3322562" y="5457262"/>
              <a:ext cx="481082" cy="449572"/>
            </a:xfrm>
            <a:custGeom>
              <a:avLst/>
              <a:gdLst>
                <a:gd name="connsiteX0" fmla="*/ 0 w 901853"/>
                <a:gd name="connsiteY0" fmla="*/ 842784 h 842783"/>
                <a:gd name="connsiteX1" fmla="*/ 480462 w 901853"/>
                <a:gd name="connsiteY1" fmla="*/ 842784 h 842783"/>
                <a:gd name="connsiteX2" fmla="*/ 901854 w 901853"/>
                <a:gd name="connsiteY2" fmla="*/ 421392 h 842783"/>
                <a:gd name="connsiteX3" fmla="*/ 480462 w 901853"/>
                <a:gd name="connsiteY3" fmla="*/ 0 h 842783"/>
                <a:gd name="connsiteX4" fmla="*/ 0 w 901853"/>
                <a:gd name="connsiteY4" fmla="*/ 0 h 842783"/>
                <a:gd name="connsiteX5" fmla="*/ 0 w 901853"/>
                <a:gd name="connsiteY5" fmla="*/ 842784 h 8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1853" h="842783">
                  <a:moveTo>
                    <a:pt x="0" y="842784"/>
                  </a:moveTo>
                  <a:lnTo>
                    <a:pt x="480462" y="842784"/>
                  </a:lnTo>
                  <a:cubicBezTo>
                    <a:pt x="713259" y="842784"/>
                    <a:pt x="901854" y="654122"/>
                    <a:pt x="901854" y="421392"/>
                  </a:cubicBezTo>
                  <a:cubicBezTo>
                    <a:pt x="901854" y="188662"/>
                    <a:pt x="713192" y="0"/>
                    <a:pt x="480462" y="0"/>
                  </a:cubicBezTo>
                  <a:lnTo>
                    <a:pt x="0" y="0"/>
                  </a:lnTo>
                  <a:lnTo>
                    <a:pt x="0" y="842784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211190070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 Cla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áfico 13">
            <a:extLst>
              <a:ext uri="{FF2B5EF4-FFF2-40B4-BE49-F238E27FC236}">
                <a16:creationId xmlns:a16="http://schemas.microsoft.com/office/drawing/2014/main" id="{07EBD5B7-9E0E-4A9B-A3E1-D9A375DAB738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F085D84-F742-4AF0-9E1F-350656BA159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grpSp>
          <p:nvGrpSpPr>
            <p:cNvPr id="18" name="Gráfico 13">
              <a:extLst>
                <a:ext uri="{FF2B5EF4-FFF2-40B4-BE49-F238E27FC236}">
                  <a16:creationId xmlns:a16="http://schemas.microsoft.com/office/drawing/2014/main" id="{05FF05DD-9BEF-4626-9DA5-694A6D0FEB94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  <a:solidFill>
              <a:srgbClr val="172033"/>
            </a:solidFill>
          </p:grpSpPr>
          <p:sp>
            <p:nvSpPr>
              <p:cNvPr id="20" name="Forma Livre: Forma 19">
                <a:extLst>
                  <a:ext uri="{FF2B5EF4-FFF2-40B4-BE49-F238E27FC236}">
                    <a16:creationId xmlns:a16="http://schemas.microsoft.com/office/drawing/2014/main" id="{C7458AE9-2268-47E6-8744-6D5C8423C181}"/>
                  </a:ext>
                </a:extLst>
              </p:cNvPr>
              <p:cNvSpPr/>
              <p:nvPr/>
            </p:nvSpPr>
            <p:spPr>
              <a:xfrm>
                <a:off x="7933055" y="2259329"/>
                <a:ext cx="4258944" cy="4598035"/>
              </a:xfrm>
              <a:custGeom>
                <a:avLst/>
                <a:gdLst>
                  <a:gd name="connsiteX0" fmla="*/ 0 w 4258944"/>
                  <a:gd name="connsiteY0" fmla="*/ 1483995 h 4598035"/>
                  <a:gd name="connsiteX1" fmla="*/ 1494155 w 4258944"/>
                  <a:gd name="connsiteY1" fmla="*/ 2889250 h 4598035"/>
                  <a:gd name="connsiteX2" fmla="*/ 1494155 w 4258944"/>
                  <a:gd name="connsiteY2" fmla="*/ 2889250 h 4598035"/>
                  <a:gd name="connsiteX3" fmla="*/ 1494155 w 4258944"/>
                  <a:gd name="connsiteY3" fmla="*/ 2889250 h 4598035"/>
                  <a:gd name="connsiteX4" fmla="*/ 3310890 w 4258944"/>
                  <a:gd name="connsiteY4" fmla="*/ 4598035 h 4598035"/>
                  <a:gd name="connsiteX5" fmla="*/ 4258945 w 4258944"/>
                  <a:gd name="connsiteY5" fmla="*/ 4598035 h 4598035"/>
                  <a:gd name="connsiteX6" fmla="*/ 4258945 w 4258944"/>
                  <a:gd name="connsiteY6" fmla="*/ 2693035 h 4598035"/>
                  <a:gd name="connsiteX7" fmla="*/ 1395730 w 4258944"/>
                  <a:gd name="connsiteY7" fmla="*/ 0 h 4598035"/>
                  <a:gd name="connsiteX8" fmla="*/ 0 w 4258944"/>
                  <a:gd name="connsiteY8" fmla="*/ 1483995 h 4598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8944" h="4598035">
                    <a:moveTo>
                      <a:pt x="0" y="1483995"/>
                    </a:moveTo>
                    <a:lnTo>
                      <a:pt x="1494155" y="2889250"/>
                    </a:lnTo>
                    <a:cubicBezTo>
                      <a:pt x="1494155" y="2889250"/>
                      <a:pt x="1494155" y="2889250"/>
                      <a:pt x="1494155" y="2889250"/>
                    </a:cubicBezTo>
                    <a:cubicBezTo>
                      <a:pt x="1494155" y="2889250"/>
                      <a:pt x="1494155" y="2889250"/>
                      <a:pt x="1494155" y="2889250"/>
                    </a:cubicBezTo>
                    <a:lnTo>
                      <a:pt x="3310890" y="4598035"/>
                    </a:lnTo>
                    <a:lnTo>
                      <a:pt x="4258945" y="4598035"/>
                    </a:lnTo>
                    <a:lnTo>
                      <a:pt x="4258945" y="2693035"/>
                    </a:lnTo>
                    <a:lnTo>
                      <a:pt x="1395730" y="0"/>
                    </a:lnTo>
                    <a:lnTo>
                      <a:pt x="0" y="1483995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24E8C7D2-07C8-4D5C-8299-2E1B90048F32}"/>
                  </a:ext>
                </a:extLst>
              </p:cNvPr>
              <p:cNvSpPr/>
              <p:nvPr/>
            </p:nvSpPr>
            <p:spPr>
              <a:xfrm>
                <a:off x="0" y="0"/>
                <a:ext cx="1935479" cy="2488564"/>
              </a:xfrm>
              <a:custGeom>
                <a:avLst/>
                <a:gdLst>
                  <a:gd name="connsiteX0" fmla="*/ 826770 w 1935479"/>
                  <a:gd name="connsiteY0" fmla="*/ 0 h 2488564"/>
                  <a:gd name="connsiteX1" fmla="*/ 0 w 1935479"/>
                  <a:gd name="connsiteY1" fmla="*/ 0 h 2488564"/>
                  <a:gd name="connsiteX2" fmla="*/ 0 w 1935479"/>
                  <a:gd name="connsiteY2" fmla="*/ 878840 h 2488564"/>
                  <a:gd name="connsiteX3" fmla="*/ 0 w 1935479"/>
                  <a:gd name="connsiteY3" fmla="*/ 2488565 h 2488564"/>
                  <a:gd name="connsiteX4" fmla="*/ 649605 w 1935479"/>
                  <a:gd name="connsiteY4" fmla="*/ 1367155 h 2488564"/>
                  <a:gd name="connsiteX5" fmla="*/ 1935480 w 1935479"/>
                  <a:gd name="connsiteY5" fmla="*/ 0 h 2488564"/>
                  <a:gd name="connsiteX6" fmla="*/ 826770 w 1935479"/>
                  <a:gd name="connsiteY6" fmla="*/ 0 h 2488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5479" h="2488564">
                    <a:moveTo>
                      <a:pt x="826770" y="0"/>
                    </a:moveTo>
                    <a:lnTo>
                      <a:pt x="0" y="0"/>
                    </a:lnTo>
                    <a:lnTo>
                      <a:pt x="0" y="878840"/>
                    </a:lnTo>
                    <a:lnTo>
                      <a:pt x="0" y="2488565"/>
                    </a:lnTo>
                    <a:cubicBezTo>
                      <a:pt x="123190" y="2082165"/>
                      <a:pt x="339090" y="1697355"/>
                      <a:pt x="649605" y="1367155"/>
                    </a:cubicBezTo>
                    <a:lnTo>
                      <a:pt x="1935480" y="0"/>
                    </a:lnTo>
                    <a:lnTo>
                      <a:pt x="826770" y="0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463A67E9-C76C-49AC-8168-18525CA26A6B}"/>
                  </a:ext>
                </a:extLst>
              </p:cNvPr>
              <p:cNvSpPr/>
              <p:nvPr/>
            </p:nvSpPr>
            <p:spPr>
              <a:xfrm>
                <a:off x="0" y="4147820"/>
                <a:ext cx="10388600" cy="2710179"/>
              </a:xfrm>
              <a:custGeom>
                <a:avLst/>
                <a:gdLst>
                  <a:gd name="connsiteX0" fmla="*/ 9427845 w 10388600"/>
                  <a:gd name="connsiteY0" fmla="*/ 1001395 h 2710179"/>
                  <a:gd name="connsiteX1" fmla="*/ 9427845 w 10388600"/>
                  <a:gd name="connsiteY1" fmla="*/ 1001395 h 2710179"/>
                  <a:gd name="connsiteX2" fmla="*/ 8761095 w 10388600"/>
                  <a:gd name="connsiteY2" fmla="*/ 515620 h 2710179"/>
                  <a:gd name="connsiteX3" fmla="*/ 8322945 w 10388600"/>
                  <a:gd name="connsiteY3" fmla="*/ 315595 h 2710179"/>
                  <a:gd name="connsiteX4" fmla="*/ 8020050 w 10388600"/>
                  <a:gd name="connsiteY4" fmla="*/ 219710 h 2710179"/>
                  <a:gd name="connsiteX5" fmla="*/ 7710806 w 10388600"/>
                  <a:gd name="connsiteY5" fmla="*/ 154305 h 2710179"/>
                  <a:gd name="connsiteX6" fmla="*/ 6771006 w 10388600"/>
                  <a:gd name="connsiteY6" fmla="*/ 138430 h 2710179"/>
                  <a:gd name="connsiteX7" fmla="*/ 6308090 w 10388600"/>
                  <a:gd name="connsiteY7" fmla="*/ 231140 h 2710179"/>
                  <a:gd name="connsiteX8" fmla="*/ 6007100 w 10388600"/>
                  <a:gd name="connsiteY8" fmla="*/ 330200 h 2710179"/>
                  <a:gd name="connsiteX9" fmla="*/ 5168265 w 10388600"/>
                  <a:gd name="connsiteY9" fmla="*/ 805815 h 2710179"/>
                  <a:gd name="connsiteX10" fmla="*/ 4799330 w 10388600"/>
                  <a:gd name="connsiteY10" fmla="*/ 1143000 h 2710179"/>
                  <a:gd name="connsiteX11" fmla="*/ 4799330 w 10388600"/>
                  <a:gd name="connsiteY11" fmla="*/ 1143000 h 2710179"/>
                  <a:gd name="connsiteX12" fmla="*/ 4799330 w 10388600"/>
                  <a:gd name="connsiteY12" fmla="*/ 1143000 h 2710179"/>
                  <a:gd name="connsiteX13" fmla="*/ 4809490 w 10388600"/>
                  <a:gd name="connsiteY13" fmla="*/ 1132205 h 2710179"/>
                  <a:gd name="connsiteX14" fmla="*/ 777875 w 10388600"/>
                  <a:gd name="connsiteY14" fmla="*/ 1255395 h 2710179"/>
                  <a:gd name="connsiteX15" fmla="*/ 0 w 10388600"/>
                  <a:gd name="connsiteY15" fmla="*/ 0 h 2710179"/>
                  <a:gd name="connsiteX16" fmla="*/ 0 w 10388600"/>
                  <a:gd name="connsiteY16" fmla="*/ 1082675 h 2710179"/>
                  <a:gd name="connsiteX17" fmla="*/ 0 w 10388600"/>
                  <a:gd name="connsiteY17" fmla="*/ 2710180 h 2710179"/>
                  <a:gd name="connsiteX18" fmla="*/ 1730375 w 10388600"/>
                  <a:gd name="connsiteY18" fmla="*/ 2710180 h 2710179"/>
                  <a:gd name="connsiteX19" fmla="*/ 3325495 w 10388600"/>
                  <a:gd name="connsiteY19" fmla="*/ 2710180 h 2710179"/>
                  <a:gd name="connsiteX20" fmla="*/ 10388600 w 10388600"/>
                  <a:gd name="connsiteY20" fmla="*/ 2710180 h 2710179"/>
                  <a:gd name="connsiteX21" fmla="*/ 9427845 w 10388600"/>
                  <a:gd name="connsiteY21" fmla="*/ 1001395 h 271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388600" h="2710179">
                    <a:moveTo>
                      <a:pt x="9427845" y="1001395"/>
                    </a:moveTo>
                    <a:lnTo>
                      <a:pt x="9427845" y="1001395"/>
                    </a:lnTo>
                    <a:cubicBezTo>
                      <a:pt x="9221470" y="807085"/>
                      <a:pt x="8997315" y="645795"/>
                      <a:pt x="8761095" y="515620"/>
                    </a:cubicBezTo>
                    <a:cubicBezTo>
                      <a:pt x="8618855" y="437515"/>
                      <a:pt x="8472805" y="370840"/>
                      <a:pt x="8322945" y="315595"/>
                    </a:cubicBezTo>
                    <a:cubicBezTo>
                      <a:pt x="8223250" y="278765"/>
                      <a:pt x="8122285" y="247015"/>
                      <a:pt x="8020050" y="219710"/>
                    </a:cubicBezTo>
                    <a:cubicBezTo>
                      <a:pt x="7917815" y="193040"/>
                      <a:pt x="7814945" y="170815"/>
                      <a:pt x="7710806" y="154305"/>
                    </a:cubicBezTo>
                    <a:cubicBezTo>
                      <a:pt x="7399656" y="104140"/>
                      <a:pt x="7082790" y="98425"/>
                      <a:pt x="6771006" y="138430"/>
                    </a:cubicBezTo>
                    <a:cubicBezTo>
                      <a:pt x="6614795" y="158115"/>
                      <a:pt x="6460490" y="189230"/>
                      <a:pt x="6308090" y="231140"/>
                    </a:cubicBezTo>
                    <a:cubicBezTo>
                      <a:pt x="6206490" y="259080"/>
                      <a:pt x="6106160" y="292100"/>
                      <a:pt x="6007100" y="330200"/>
                    </a:cubicBezTo>
                    <a:cubicBezTo>
                      <a:pt x="5710555" y="444500"/>
                      <a:pt x="5427345" y="602615"/>
                      <a:pt x="5168265" y="805815"/>
                    </a:cubicBezTo>
                    <a:cubicBezTo>
                      <a:pt x="5038725" y="907415"/>
                      <a:pt x="4915535" y="1019810"/>
                      <a:pt x="4799330" y="1143000"/>
                    </a:cubicBezTo>
                    <a:cubicBezTo>
                      <a:pt x="4799330" y="1143000"/>
                      <a:pt x="4799330" y="1143000"/>
                      <a:pt x="4799330" y="1143000"/>
                    </a:cubicBezTo>
                    <a:lnTo>
                      <a:pt x="4799330" y="1143000"/>
                    </a:lnTo>
                    <a:lnTo>
                      <a:pt x="4809490" y="1132205"/>
                    </a:lnTo>
                    <a:cubicBezTo>
                      <a:pt x="3730625" y="2279650"/>
                      <a:pt x="1925320" y="2334895"/>
                      <a:pt x="777875" y="1255395"/>
                    </a:cubicBezTo>
                    <a:cubicBezTo>
                      <a:pt x="400050" y="899795"/>
                      <a:pt x="140335" y="464820"/>
                      <a:pt x="0" y="0"/>
                    </a:cubicBezTo>
                    <a:lnTo>
                      <a:pt x="0" y="1082675"/>
                    </a:lnTo>
                    <a:lnTo>
                      <a:pt x="0" y="2710180"/>
                    </a:lnTo>
                    <a:lnTo>
                      <a:pt x="1730375" y="2710180"/>
                    </a:lnTo>
                    <a:lnTo>
                      <a:pt x="3325495" y="2710180"/>
                    </a:lnTo>
                    <a:lnTo>
                      <a:pt x="10388600" y="2710180"/>
                    </a:lnTo>
                    <a:cubicBezTo>
                      <a:pt x="10255250" y="2077720"/>
                      <a:pt x="9934575" y="1477645"/>
                      <a:pt x="9427845" y="1001395"/>
                    </a:cubicBez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8BD26264-CC0C-48A1-9359-1F430777F50A}"/>
                  </a:ext>
                </a:extLst>
              </p:cNvPr>
              <p:cNvSpPr/>
              <p:nvPr/>
            </p:nvSpPr>
            <p:spPr>
              <a:xfrm>
                <a:off x="9427209" y="5148579"/>
                <a:ext cx="476" cy="282"/>
              </a:xfrm>
              <a:custGeom>
                <a:avLst/>
                <a:gdLst>
                  <a:gd name="connsiteX0" fmla="*/ 0 w 476"/>
                  <a:gd name="connsiteY0" fmla="*/ 0 h 282"/>
                  <a:gd name="connsiteX1" fmla="*/ 0 w 476"/>
                  <a:gd name="connsiteY1" fmla="*/ 0 h 282"/>
                  <a:gd name="connsiteX2" fmla="*/ 0 w 476"/>
                  <a:gd name="connsiteY2" fmla="*/ 0 h 282"/>
                  <a:gd name="connsiteX3" fmla="*/ 0 w 476"/>
                  <a:gd name="connsiteY3" fmla="*/ 0 h 282"/>
                  <a:gd name="connsiteX4" fmla="*/ 0 w 476"/>
                  <a:gd name="connsiteY4" fmla="*/ 0 h 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" h="282">
                    <a:moveTo>
                      <a:pt x="0" y="0"/>
                    </a:moveTo>
                    <a:lnTo>
                      <a:pt x="0" y="0"/>
                    </a:lnTo>
                    <a:cubicBezTo>
                      <a:pt x="635" y="635"/>
                      <a:pt x="635" y="0"/>
                      <a:pt x="0" y="0"/>
                    </a:cubicBezTo>
                    <a:cubicBezTo>
                      <a:pt x="635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2D2BB63A-732D-470F-B583-7091A7D55CDC}"/>
                  </a:ext>
                </a:extLst>
              </p:cNvPr>
              <p:cNvSpPr/>
              <p:nvPr/>
            </p:nvSpPr>
            <p:spPr>
              <a:xfrm>
                <a:off x="4799965" y="5290184"/>
                <a:ext cx="6350" cy="6350"/>
              </a:xfrm>
              <a:custGeom>
                <a:avLst/>
                <a:gdLst>
                  <a:gd name="connsiteX0" fmla="*/ 0 w 6350"/>
                  <a:gd name="connsiteY0" fmla="*/ 0 h 6350"/>
                  <a:gd name="connsiteX1" fmla="*/ 0 w 6350"/>
                  <a:gd name="connsiteY1" fmla="*/ 0 h 6350"/>
                  <a:gd name="connsiteX2" fmla="*/ 0 w 6350"/>
                  <a:gd name="connsiteY2" fmla="*/ 0 h 6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50" h="635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B4477FD0-4384-424D-82F7-DA59D0C365EF}"/>
                  </a:ext>
                </a:extLst>
              </p:cNvPr>
              <p:cNvSpPr/>
              <p:nvPr/>
            </p:nvSpPr>
            <p:spPr>
              <a:xfrm>
                <a:off x="3948429" y="0"/>
                <a:ext cx="5724525" cy="2910839"/>
              </a:xfrm>
              <a:custGeom>
                <a:avLst/>
                <a:gdLst>
                  <a:gd name="connsiteX0" fmla="*/ 5326380 w 5724525"/>
                  <a:gd name="connsiteY0" fmla="*/ 537210 h 2910839"/>
                  <a:gd name="connsiteX1" fmla="*/ 5417185 w 5724525"/>
                  <a:gd name="connsiteY1" fmla="*/ 436245 h 2910839"/>
                  <a:gd name="connsiteX2" fmla="*/ 5411470 w 5724525"/>
                  <a:gd name="connsiteY2" fmla="*/ 442595 h 2910839"/>
                  <a:gd name="connsiteX3" fmla="*/ 5724526 w 5724525"/>
                  <a:gd name="connsiteY3" fmla="*/ 0 h 2910839"/>
                  <a:gd name="connsiteX4" fmla="*/ 0 w 5724525"/>
                  <a:gd name="connsiteY4" fmla="*/ 0 h 2910839"/>
                  <a:gd name="connsiteX5" fmla="*/ 3094355 w 5724525"/>
                  <a:gd name="connsiteY5" fmla="*/ 2910840 h 2910839"/>
                  <a:gd name="connsiteX6" fmla="*/ 5326380 w 5724525"/>
                  <a:gd name="connsiteY6" fmla="*/ 537210 h 291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24525" h="2910839">
                    <a:moveTo>
                      <a:pt x="5326380" y="537210"/>
                    </a:moveTo>
                    <a:cubicBezTo>
                      <a:pt x="5357495" y="504190"/>
                      <a:pt x="5387976" y="470535"/>
                      <a:pt x="5417185" y="436245"/>
                    </a:cubicBezTo>
                    <a:lnTo>
                      <a:pt x="5411470" y="442595"/>
                    </a:lnTo>
                    <a:cubicBezTo>
                      <a:pt x="5531485" y="302895"/>
                      <a:pt x="5636260" y="154940"/>
                      <a:pt x="5724526" y="0"/>
                    </a:cubicBezTo>
                    <a:lnTo>
                      <a:pt x="0" y="0"/>
                    </a:lnTo>
                    <a:lnTo>
                      <a:pt x="3094355" y="2910840"/>
                    </a:lnTo>
                    <a:lnTo>
                      <a:pt x="5326380" y="537210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EAA59029-94C2-4394-9F7C-67F58BA3EE3B}"/>
                  </a:ext>
                </a:extLst>
              </p:cNvPr>
              <p:cNvSpPr/>
              <p:nvPr/>
            </p:nvSpPr>
            <p:spPr>
              <a:xfrm>
                <a:off x="9359900" y="0"/>
                <a:ext cx="313690" cy="442594"/>
              </a:xfrm>
              <a:custGeom>
                <a:avLst/>
                <a:gdLst>
                  <a:gd name="connsiteX0" fmla="*/ 313690 w 313690"/>
                  <a:gd name="connsiteY0" fmla="*/ 0 h 442594"/>
                  <a:gd name="connsiteX1" fmla="*/ 313690 w 313690"/>
                  <a:gd name="connsiteY1" fmla="*/ 0 h 442594"/>
                  <a:gd name="connsiteX2" fmla="*/ 0 w 313690"/>
                  <a:gd name="connsiteY2" fmla="*/ 442595 h 442594"/>
                  <a:gd name="connsiteX3" fmla="*/ 5715 w 313690"/>
                  <a:gd name="connsiteY3" fmla="*/ 436245 h 442594"/>
                  <a:gd name="connsiteX4" fmla="*/ 313690 w 313690"/>
                  <a:gd name="connsiteY4" fmla="*/ 0 h 442594"/>
                  <a:gd name="connsiteX5" fmla="*/ 313690 w 313690"/>
                  <a:gd name="connsiteY5" fmla="*/ 0 h 442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690" h="442594">
                    <a:moveTo>
                      <a:pt x="313690" y="0"/>
                    </a:moveTo>
                    <a:lnTo>
                      <a:pt x="313690" y="0"/>
                    </a:lnTo>
                    <a:cubicBezTo>
                      <a:pt x="224790" y="154305"/>
                      <a:pt x="120015" y="302895"/>
                      <a:pt x="0" y="442595"/>
                    </a:cubicBezTo>
                    <a:lnTo>
                      <a:pt x="5715" y="436245"/>
                    </a:lnTo>
                    <a:cubicBezTo>
                      <a:pt x="123825" y="298450"/>
                      <a:pt x="226060" y="152400"/>
                      <a:pt x="313690" y="0"/>
                    </a:cubicBezTo>
                    <a:lnTo>
                      <a:pt x="313690" y="0"/>
                    </a:lnTo>
                    <a:close/>
                  </a:path>
                </a:pathLst>
              </a:custGeom>
              <a:solidFill>
                <a:srgbClr val="172033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sp>
        <p:nvSpPr>
          <p:cNvPr id="5123" name="AutoShape 3"/>
          <p:cNvSpPr>
            <a:spLocks noChangeAspect="1" noChangeArrowheads="1" noTextEdit="1"/>
          </p:cNvSpPr>
          <p:nvPr/>
        </p:nvSpPr>
        <p:spPr bwMode="auto">
          <a:xfrm>
            <a:off x="197288" y="1"/>
            <a:ext cx="117974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2931" tIns="41465" rIns="82931" bIns="41465" numCol="1" anchor="t" anchorCtr="0" compatLnSpc="1">
            <a:prstTxWarp prst="textNoShape">
              <a:avLst/>
            </a:prstTxWarp>
          </a:bodyPr>
          <a:lstStyle/>
          <a:p>
            <a:endParaRPr lang="pt-BR" sz="1904"/>
          </a:p>
        </p:txBody>
      </p:sp>
      <p:sp>
        <p:nvSpPr>
          <p:cNvPr id="5129" name="Freeform 9"/>
          <p:cNvSpPr>
            <a:spLocks/>
          </p:cNvSpPr>
          <p:nvPr/>
        </p:nvSpPr>
        <p:spPr bwMode="auto">
          <a:xfrm>
            <a:off x="5099128" y="5341840"/>
            <a:ext cx="544804" cy="1114443"/>
          </a:xfrm>
          <a:custGeom>
            <a:avLst/>
            <a:gdLst/>
            <a:ahLst/>
            <a:cxnLst>
              <a:cxn ang="0">
                <a:pos x="0" y="2300"/>
              </a:cxn>
              <a:cxn ang="0">
                <a:pos x="846" y="0"/>
              </a:cxn>
              <a:cxn ang="0">
                <a:pos x="902" y="21"/>
              </a:cxn>
              <a:cxn ang="0">
                <a:pos x="56" y="2321"/>
              </a:cxn>
              <a:cxn ang="0">
                <a:pos x="0" y="2300"/>
              </a:cxn>
            </a:cxnLst>
            <a:rect l="0" t="0" r="r" b="b"/>
            <a:pathLst>
              <a:path w="902" h="2321">
                <a:moveTo>
                  <a:pt x="0" y="2300"/>
                </a:moveTo>
                <a:lnTo>
                  <a:pt x="846" y="0"/>
                </a:lnTo>
                <a:lnTo>
                  <a:pt x="902" y="21"/>
                </a:lnTo>
                <a:lnTo>
                  <a:pt x="56" y="2321"/>
                </a:lnTo>
                <a:lnTo>
                  <a:pt x="0" y="2300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82931" tIns="41465" rIns="82931" bIns="41465" numCol="1" anchor="t" anchorCtr="0" compatLnSpc="1">
            <a:prstTxWarp prst="textNoShape">
              <a:avLst/>
            </a:prstTxWarp>
          </a:bodyPr>
          <a:lstStyle/>
          <a:p>
            <a:endParaRPr lang="pt-BR" sz="1904" dirty="0"/>
          </a:p>
        </p:txBody>
      </p:sp>
      <p:sp>
        <p:nvSpPr>
          <p:cNvPr id="19" name="Espaço Reservado para Texto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06417" y="5376373"/>
            <a:ext cx="4352059" cy="10453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500" baseline="0">
                <a:solidFill>
                  <a:schemeClr val="accent1"/>
                </a:solidFill>
              </a:defRPr>
            </a:lvl1pPr>
            <a:lvl2pPr>
              <a:buNone/>
              <a:defRPr sz="1451">
                <a:solidFill>
                  <a:srgbClr val="32B9CD"/>
                </a:solidFill>
              </a:defRPr>
            </a:lvl2pPr>
            <a:lvl3pPr>
              <a:buNone/>
              <a:defRPr sz="1270">
                <a:solidFill>
                  <a:srgbClr val="32B9CD"/>
                </a:solidFill>
              </a:defRPr>
            </a:lvl3pPr>
            <a:lvl4pPr>
              <a:buNone/>
              <a:defRPr sz="1088">
                <a:solidFill>
                  <a:srgbClr val="32B9CD"/>
                </a:solidFill>
              </a:defRPr>
            </a:lvl4pPr>
            <a:lvl5pPr>
              <a:buNone/>
              <a:defRPr sz="1088">
                <a:solidFill>
                  <a:srgbClr val="32B9CD"/>
                </a:solidFill>
              </a:defRPr>
            </a:lvl5pPr>
          </a:lstStyle>
          <a:p>
            <a:pPr lvl="0"/>
            <a:r>
              <a:rPr lang="pt-BR" dirty="0"/>
              <a:t>Clique para editar as informações de contatos (endereços, e-mails, telefones, etc.)</a:t>
            </a:r>
          </a:p>
        </p:txBody>
      </p:sp>
      <p:grpSp>
        <p:nvGrpSpPr>
          <p:cNvPr id="27" name="Gráfico 3">
            <a:extLst>
              <a:ext uri="{FF2B5EF4-FFF2-40B4-BE49-F238E27FC236}">
                <a16:creationId xmlns:a16="http://schemas.microsoft.com/office/drawing/2014/main" id="{203CF533-AA1F-43C2-A59D-88FBE987F666}"/>
              </a:ext>
            </a:extLst>
          </p:cNvPr>
          <p:cNvGrpSpPr/>
          <p:nvPr userDrawn="1"/>
        </p:nvGrpSpPr>
        <p:grpSpPr>
          <a:xfrm>
            <a:off x="2810005" y="5353943"/>
            <a:ext cx="2079235" cy="1067805"/>
            <a:chOff x="4147095" y="2428093"/>
            <a:chExt cx="3897808" cy="2001745"/>
          </a:xfrm>
        </p:grpSpPr>
        <p:grpSp>
          <p:nvGrpSpPr>
            <p:cNvPr id="28" name="Gráfico 3">
              <a:extLst>
                <a:ext uri="{FF2B5EF4-FFF2-40B4-BE49-F238E27FC236}">
                  <a16:creationId xmlns:a16="http://schemas.microsoft.com/office/drawing/2014/main" id="{68417603-09AE-499C-B15E-95D170E26E21}"/>
                </a:ext>
              </a:extLst>
            </p:cNvPr>
            <p:cNvGrpSpPr/>
            <p:nvPr/>
          </p:nvGrpSpPr>
          <p:grpSpPr>
            <a:xfrm>
              <a:off x="6368511" y="2428093"/>
              <a:ext cx="1676392" cy="2000942"/>
              <a:chOff x="6368511" y="2428093"/>
              <a:chExt cx="1676392" cy="2000942"/>
            </a:xfrm>
            <a:solidFill>
              <a:srgbClr val="1F2A44"/>
            </a:solidFill>
          </p:grpSpPr>
          <p:sp>
            <p:nvSpPr>
              <p:cNvPr id="37" name="Forma Livre: Forma 36">
                <a:extLst>
                  <a:ext uri="{FF2B5EF4-FFF2-40B4-BE49-F238E27FC236}">
                    <a16:creationId xmlns:a16="http://schemas.microsoft.com/office/drawing/2014/main" id="{70046D58-32E4-4F0E-B859-A26040B1650B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55DE771A-FDFD-4B7D-9B31-785E88F3F179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E6762F8A-5CEF-44A4-85FA-CA22B25EB0AB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9FAFD57D-23D4-4E01-8533-E81665572087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733396D7-639A-4754-8D7D-4185EC11D5F4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2" name="Forma Livre: Forma 41">
                <a:extLst>
                  <a:ext uri="{FF2B5EF4-FFF2-40B4-BE49-F238E27FC236}">
                    <a16:creationId xmlns:a16="http://schemas.microsoft.com/office/drawing/2014/main" id="{A45BE1FA-927E-4A17-9CC6-ED320BA7C6F2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3" name="Forma Livre: Forma 42">
                <a:extLst>
                  <a:ext uri="{FF2B5EF4-FFF2-40B4-BE49-F238E27FC236}">
                    <a16:creationId xmlns:a16="http://schemas.microsoft.com/office/drawing/2014/main" id="{2B16887F-33EA-4C7C-9D0E-B7B1EC98B2B0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4" name="Forma Livre: Forma 43">
                <a:extLst>
                  <a:ext uri="{FF2B5EF4-FFF2-40B4-BE49-F238E27FC236}">
                    <a16:creationId xmlns:a16="http://schemas.microsoft.com/office/drawing/2014/main" id="{9A49D3FD-35C7-4F77-9673-5FBCF518275B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5" name="Forma Livre: Forma 44">
                <a:extLst>
                  <a:ext uri="{FF2B5EF4-FFF2-40B4-BE49-F238E27FC236}">
                    <a16:creationId xmlns:a16="http://schemas.microsoft.com/office/drawing/2014/main" id="{1A369F6A-B75E-4C0C-BEC3-BAD03FF1AB30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6" name="Forma Livre: Forma 45">
                <a:extLst>
                  <a:ext uri="{FF2B5EF4-FFF2-40B4-BE49-F238E27FC236}">
                    <a16:creationId xmlns:a16="http://schemas.microsoft.com/office/drawing/2014/main" id="{524DC7B4-BE50-4440-8FCB-2DD01C29CB24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7" name="Forma Livre: Forma 46">
                <a:extLst>
                  <a:ext uri="{FF2B5EF4-FFF2-40B4-BE49-F238E27FC236}">
                    <a16:creationId xmlns:a16="http://schemas.microsoft.com/office/drawing/2014/main" id="{A7CA4198-EEAF-45F8-BC2D-78C552DB3197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8" name="Forma Livre: Forma 47">
                <a:extLst>
                  <a:ext uri="{FF2B5EF4-FFF2-40B4-BE49-F238E27FC236}">
                    <a16:creationId xmlns:a16="http://schemas.microsoft.com/office/drawing/2014/main" id="{C4890EF8-EBA8-4FC7-B68C-86930D63005E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9" name="Forma Livre: Forma 48">
                <a:extLst>
                  <a:ext uri="{FF2B5EF4-FFF2-40B4-BE49-F238E27FC236}">
                    <a16:creationId xmlns:a16="http://schemas.microsoft.com/office/drawing/2014/main" id="{5748DDB2-E69E-4407-8ADA-D7E1152E5061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0" name="Forma Livre: Forma 49">
                <a:extLst>
                  <a:ext uri="{FF2B5EF4-FFF2-40B4-BE49-F238E27FC236}">
                    <a16:creationId xmlns:a16="http://schemas.microsoft.com/office/drawing/2014/main" id="{41BD34B9-801D-44E8-BA9F-458A3E00E8F7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1" name="Forma Livre: Forma 50">
                <a:extLst>
                  <a:ext uri="{FF2B5EF4-FFF2-40B4-BE49-F238E27FC236}">
                    <a16:creationId xmlns:a16="http://schemas.microsoft.com/office/drawing/2014/main" id="{1A507A84-0E16-42A5-8B29-17B0B043FE14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2" name="Forma Livre: Forma 51">
                <a:extLst>
                  <a:ext uri="{FF2B5EF4-FFF2-40B4-BE49-F238E27FC236}">
                    <a16:creationId xmlns:a16="http://schemas.microsoft.com/office/drawing/2014/main" id="{F58B0FD0-98E9-4222-A610-8C40061B66C2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EAFE4197-94CA-4EEB-9518-DAC7CDBB9C1C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54" name="Forma Livre: Forma 53">
                <a:extLst>
                  <a:ext uri="{FF2B5EF4-FFF2-40B4-BE49-F238E27FC236}">
                    <a16:creationId xmlns:a16="http://schemas.microsoft.com/office/drawing/2014/main" id="{C68CDFD2-C2B8-4E3D-8CB9-95D9E0193287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29" name="Gráfico 3">
              <a:extLst>
                <a:ext uri="{FF2B5EF4-FFF2-40B4-BE49-F238E27FC236}">
                  <a16:creationId xmlns:a16="http://schemas.microsoft.com/office/drawing/2014/main" id="{E5524653-83F3-49D5-8031-4864D357661D}"/>
                </a:ext>
              </a:extLst>
            </p:cNvPr>
            <p:cNvGrpSpPr/>
            <p:nvPr/>
          </p:nvGrpSpPr>
          <p:grpSpPr>
            <a:xfrm>
              <a:off x="4147095" y="2502567"/>
              <a:ext cx="1925329" cy="1927272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4FCF6A45-ACFC-4B59-916C-B6821E837EB4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4492F65B-6C4B-44A6-B62C-30AEE6019144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F2DC03AA-2F38-47AF-B9AF-C0F3A1DFA6ED}"/>
                </a:ext>
              </a:extLst>
            </p:cNvPr>
            <p:cNvSpPr/>
            <p:nvPr/>
          </p:nvSpPr>
          <p:spPr>
            <a:xfrm>
              <a:off x="5108488" y="3644317"/>
              <a:ext cx="300506" cy="785388"/>
            </a:xfrm>
            <a:custGeom>
              <a:avLst/>
              <a:gdLst>
                <a:gd name="connsiteX0" fmla="*/ 0 w 300506"/>
                <a:gd name="connsiteY0" fmla="*/ 0 h 785388"/>
                <a:gd name="connsiteX1" fmla="*/ 300506 w 300506"/>
                <a:gd name="connsiteY1" fmla="*/ 0 h 785388"/>
                <a:gd name="connsiteX2" fmla="*/ 300506 w 300506"/>
                <a:gd name="connsiteY2" fmla="*/ 785389 h 785388"/>
                <a:gd name="connsiteX3" fmla="*/ 0 w 300506"/>
                <a:gd name="connsiteY3" fmla="*/ 785389 h 78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506" h="785388">
                  <a:moveTo>
                    <a:pt x="0" y="0"/>
                  </a:moveTo>
                  <a:lnTo>
                    <a:pt x="300506" y="0"/>
                  </a:lnTo>
                  <a:lnTo>
                    <a:pt x="300506" y="785389"/>
                  </a:lnTo>
                  <a:lnTo>
                    <a:pt x="0" y="785389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37E1BCD1-684C-4FEB-AAD4-241B26F42FB0}"/>
                </a:ext>
              </a:extLst>
            </p:cNvPr>
            <p:cNvSpPr/>
            <p:nvPr/>
          </p:nvSpPr>
          <p:spPr>
            <a:xfrm>
              <a:off x="4147095" y="2502299"/>
              <a:ext cx="960856" cy="961660"/>
            </a:xfrm>
            <a:custGeom>
              <a:avLst/>
              <a:gdLst>
                <a:gd name="connsiteX0" fmla="*/ 0 w 960856"/>
                <a:gd name="connsiteY0" fmla="*/ 268 h 961660"/>
                <a:gd name="connsiteX1" fmla="*/ 0 w 960856"/>
                <a:gd name="connsiteY1" fmla="*/ 961660 h 961660"/>
                <a:gd name="connsiteX2" fmla="*/ 480797 w 960856"/>
                <a:gd name="connsiteY2" fmla="*/ 961660 h 961660"/>
                <a:gd name="connsiteX3" fmla="*/ 60074 w 960856"/>
                <a:gd name="connsiteY3" fmla="*/ 540938 h 961660"/>
                <a:gd name="connsiteX4" fmla="*/ 480797 w 960856"/>
                <a:gd name="connsiteY4" fmla="*/ 119144 h 961660"/>
                <a:gd name="connsiteX5" fmla="*/ 960857 w 960856"/>
                <a:gd name="connsiteY5" fmla="*/ 119144 h 961660"/>
                <a:gd name="connsiteX6" fmla="*/ 960857 w 960856"/>
                <a:gd name="connsiteY6" fmla="*/ 0 h 961660"/>
                <a:gd name="connsiteX7" fmla="*/ 0 w 960856"/>
                <a:gd name="connsiteY7" fmla="*/ 0 h 961660"/>
                <a:gd name="connsiteX8" fmla="*/ 0 w 960856"/>
                <a:gd name="connsiteY8" fmla="*/ 268 h 96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856" h="961660">
                  <a:moveTo>
                    <a:pt x="0" y="268"/>
                  </a:moveTo>
                  <a:lnTo>
                    <a:pt x="0" y="961660"/>
                  </a:lnTo>
                  <a:lnTo>
                    <a:pt x="480797" y="961660"/>
                  </a:lnTo>
                  <a:cubicBezTo>
                    <a:pt x="248535" y="961660"/>
                    <a:pt x="60074" y="773400"/>
                    <a:pt x="60074" y="540938"/>
                  </a:cubicBezTo>
                  <a:cubicBezTo>
                    <a:pt x="60074" y="308476"/>
                    <a:pt x="248335" y="119144"/>
                    <a:pt x="480797" y="119144"/>
                  </a:cubicBezTo>
                  <a:lnTo>
                    <a:pt x="960857" y="119144"/>
                  </a:lnTo>
                  <a:lnTo>
                    <a:pt x="960857" y="0"/>
                  </a:lnTo>
                  <a:lnTo>
                    <a:pt x="0" y="0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548491CD-670A-4F5E-A015-4CE3CB43252D}"/>
                </a:ext>
              </a:extLst>
            </p:cNvPr>
            <p:cNvSpPr/>
            <p:nvPr/>
          </p:nvSpPr>
          <p:spPr>
            <a:xfrm>
              <a:off x="4147095" y="3463959"/>
              <a:ext cx="961459" cy="965678"/>
            </a:xfrm>
            <a:custGeom>
              <a:avLst/>
              <a:gdLst>
                <a:gd name="connsiteX0" fmla="*/ 923486 w 961459"/>
                <a:gd name="connsiteY0" fmla="*/ 295082 h 965678"/>
                <a:gd name="connsiteX1" fmla="*/ 903126 w 961459"/>
                <a:gd name="connsiteY1" fmla="*/ 252889 h 965678"/>
                <a:gd name="connsiteX2" fmla="*/ 879016 w 961459"/>
                <a:gd name="connsiteY2" fmla="*/ 212973 h 965678"/>
                <a:gd name="connsiteX3" fmla="*/ 785790 w 961459"/>
                <a:gd name="connsiteY3" fmla="*/ 110304 h 965678"/>
                <a:gd name="connsiteX4" fmla="*/ 729064 w 961459"/>
                <a:gd name="connsiteY4" fmla="*/ 69853 h 965678"/>
                <a:gd name="connsiteX5" fmla="*/ 688144 w 961459"/>
                <a:gd name="connsiteY5" fmla="*/ 47484 h 965678"/>
                <a:gd name="connsiteX6" fmla="*/ 552324 w 961459"/>
                <a:gd name="connsiteY6" fmla="*/ 5492 h 965678"/>
                <a:gd name="connsiteX7" fmla="*/ 478721 w 961459"/>
                <a:gd name="connsiteY7" fmla="*/ 0 h 965678"/>
                <a:gd name="connsiteX8" fmla="*/ 0 w 961459"/>
                <a:gd name="connsiteY8" fmla="*/ 0 h 965678"/>
                <a:gd name="connsiteX9" fmla="*/ 0 w 961459"/>
                <a:gd name="connsiteY9" fmla="*/ 965679 h 965678"/>
                <a:gd name="connsiteX10" fmla="*/ 478520 w 961459"/>
                <a:gd name="connsiteY10" fmla="*/ 965679 h 965678"/>
                <a:gd name="connsiteX11" fmla="*/ 961459 w 961459"/>
                <a:gd name="connsiteY11" fmla="*/ 482739 h 965678"/>
                <a:gd name="connsiteX12" fmla="*/ 946190 w 961459"/>
                <a:gd name="connsiteY12" fmla="*/ 361988 h 965678"/>
                <a:gd name="connsiteX13" fmla="*/ 923486 w 961459"/>
                <a:gd name="connsiteY13" fmla="*/ 295082 h 96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459" h="965678">
                  <a:moveTo>
                    <a:pt x="923486" y="295082"/>
                  </a:moveTo>
                  <a:cubicBezTo>
                    <a:pt x="917458" y="280750"/>
                    <a:pt x="910560" y="266552"/>
                    <a:pt x="903126" y="252889"/>
                  </a:cubicBezTo>
                  <a:cubicBezTo>
                    <a:pt x="895692" y="239227"/>
                    <a:pt x="887723" y="225966"/>
                    <a:pt x="879016" y="212973"/>
                  </a:cubicBezTo>
                  <a:cubicBezTo>
                    <a:pt x="852964" y="174531"/>
                    <a:pt x="821554" y="139906"/>
                    <a:pt x="785790" y="110304"/>
                  </a:cubicBezTo>
                  <a:cubicBezTo>
                    <a:pt x="767909" y="95570"/>
                    <a:pt x="748888" y="82109"/>
                    <a:pt x="729064" y="69853"/>
                  </a:cubicBezTo>
                  <a:cubicBezTo>
                    <a:pt x="715737" y="61883"/>
                    <a:pt x="702141" y="54449"/>
                    <a:pt x="688144" y="47484"/>
                  </a:cubicBezTo>
                  <a:cubicBezTo>
                    <a:pt x="645951" y="27124"/>
                    <a:pt x="600209" y="12725"/>
                    <a:pt x="552324" y="5492"/>
                  </a:cubicBezTo>
                  <a:cubicBezTo>
                    <a:pt x="528414" y="1741"/>
                    <a:pt x="503768" y="0"/>
                    <a:pt x="478721" y="0"/>
                  </a:cubicBezTo>
                  <a:lnTo>
                    <a:pt x="0" y="0"/>
                  </a:lnTo>
                  <a:lnTo>
                    <a:pt x="0" y="965679"/>
                  </a:lnTo>
                  <a:lnTo>
                    <a:pt x="478520" y="965679"/>
                  </a:lnTo>
                  <a:cubicBezTo>
                    <a:pt x="745138" y="965679"/>
                    <a:pt x="961459" y="749558"/>
                    <a:pt x="961459" y="482739"/>
                  </a:cubicBezTo>
                  <a:cubicBezTo>
                    <a:pt x="961459" y="441082"/>
                    <a:pt x="956169" y="400630"/>
                    <a:pt x="946190" y="361988"/>
                  </a:cubicBezTo>
                  <a:cubicBezTo>
                    <a:pt x="940162" y="339217"/>
                    <a:pt x="932527" y="316714"/>
                    <a:pt x="923486" y="295082"/>
                  </a:cubicBez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903F241F-4902-4E71-B77C-504826DB752D}"/>
                </a:ext>
              </a:extLst>
            </p:cNvPr>
            <p:cNvSpPr/>
            <p:nvPr/>
          </p:nvSpPr>
          <p:spPr>
            <a:xfrm>
              <a:off x="5107952" y="2502567"/>
              <a:ext cx="964607" cy="961392"/>
            </a:xfrm>
            <a:custGeom>
              <a:avLst/>
              <a:gdLst>
                <a:gd name="connsiteX0" fmla="*/ 480462 w 964607"/>
                <a:gd name="connsiteY0" fmla="*/ 119144 h 961392"/>
                <a:gd name="connsiteX1" fmla="*/ 901854 w 964607"/>
                <a:gd name="connsiteY1" fmla="*/ 540536 h 961392"/>
                <a:gd name="connsiteX2" fmla="*/ 499214 w 964607"/>
                <a:gd name="connsiteY2" fmla="*/ 961392 h 961392"/>
                <a:gd name="connsiteX3" fmla="*/ 964607 w 964607"/>
                <a:gd name="connsiteY3" fmla="*/ 961392 h 961392"/>
                <a:gd name="connsiteX4" fmla="*/ 964607 w 964607"/>
                <a:gd name="connsiteY4" fmla="*/ 0 h 961392"/>
                <a:gd name="connsiteX5" fmla="*/ 0 w 964607"/>
                <a:gd name="connsiteY5" fmla="*/ 0 h 961392"/>
                <a:gd name="connsiteX6" fmla="*/ 0 w 964607"/>
                <a:gd name="connsiteY6" fmla="*/ 119144 h 961392"/>
                <a:gd name="connsiteX7" fmla="*/ 480462 w 964607"/>
                <a:gd name="connsiteY7" fmla="*/ 119144 h 96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4607" h="961392">
                  <a:moveTo>
                    <a:pt x="480462" y="119144"/>
                  </a:moveTo>
                  <a:cubicBezTo>
                    <a:pt x="713259" y="119144"/>
                    <a:pt x="901854" y="307806"/>
                    <a:pt x="901854" y="540536"/>
                  </a:cubicBezTo>
                  <a:cubicBezTo>
                    <a:pt x="901854" y="766904"/>
                    <a:pt x="723305" y="951682"/>
                    <a:pt x="499214" y="961392"/>
                  </a:cubicBezTo>
                  <a:lnTo>
                    <a:pt x="964607" y="961392"/>
                  </a:lnTo>
                  <a:lnTo>
                    <a:pt x="964607" y="0"/>
                  </a:lnTo>
                  <a:lnTo>
                    <a:pt x="0" y="0"/>
                  </a:lnTo>
                  <a:lnTo>
                    <a:pt x="0" y="119144"/>
                  </a:lnTo>
                  <a:lnTo>
                    <a:pt x="480462" y="119144"/>
                  </a:ln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CD41DC1F-96E4-4BBB-9659-65EEE7864CF9}"/>
                </a:ext>
              </a:extLst>
            </p:cNvPr>
            <p:cNvSpPr/>
            <p:nvPr/>
          </p:nvSpPr>
          <p:spPr>
            <a:xfrm>
              <a:off x="5107952" y="2621778"/>
              <a:ext cx="901853" cy="842783"/>
            </a:xfrm>
            <a:custGeom>
              <a:avLst/>
              <a:gdLst>
                <a:gd name="connsiteX0" fmla="*/ 0 w 901853"/>
                <a:gd name="connsiteY0" fmla="*/ 842784 h 842783"/>
                <a:gd name="connsiteX1" fmla="*/ 480462 w 901853"/>
                <a:gd name="connsiteY1" fmla="*/ 842784 h 842783"/>
                <a:gd name="connsiteX2" fmla="*/ 901854 w 901853"/>
                <a:gd name="connsiteY2" fmla="*/ 421392 h 842783"/>
                <a:gd name="connsiteX3" fmla="*/ 480462 w 901853"/>
                <a:gd name="connsiteY3" fmla="*/ 0 h 842783"/>
                <a:gd name="connsiteX4" fmla="*/ 0 w 901853"/>
                <a:gd name="connsiteY4" fmla="*/ 0 h 842783"/>
                <a:gd name="connsiteX5" fmla="*/ 0 w 901853"/>
                <a:gd name="connsiteY5" fmla="*/ 842784 h 8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1853" h="842783">
                  <a:moveTo>
                    <a:pt x="0" y="842784"/>
                  </a:moveTo>
                  <a:lnTo>
                    <a:pt x="480462" y="842784"/>
                  </a:lnTo>
                  <a:cubicBezTo>
                    <a:pt x="713259" y="842784"/>
                    <a:pt x="901854" y="654122"/>
                    <a:pt x="901854" y="421392"/>
                  </a:cubicBezTo>
                  <a:cubicBezTo>
                    <a:pt x="901854" y="188662"/>
                    <a:pt x="713192" y="0"/>
                    <a:pt x="480462" y="0"/>
                  </a:cubicBezTo>
                  <a:lnTo>
                    <a:pt x="0" y="0"/>
                  </a:lnTo>
                  <a:lnTo>
                    <a:pt x="0" y="842784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55" name="Espaço Reservado para Texto 16">
            <a:extLst>
              <a:ext uri="{FF2B5EF4-FFF2-40B4-BE49-F238E27FC236}">
                <a16:creationId xmlns:a16="http://schemas.microsoft.com/office/drawing/2014/main" id="{03D44D8D-BDC8-4458-A5BA-7E0F63A06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74008" y="2174424"/>
            <a:ext cx="5643985" cy="2351273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lang="pt-BR" b="1" dirty="0">
                <a:solidFill>
                  <a:schemeClr val="accent1"/>
                </a:solidFill>
                <a:latin typeface="+mj-lt"/>
              </a:defRPr>
            </a:lvl1pPr>
            <a:lvl2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2pPr>
            <a:lvl3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3pPr>
            <a:lvl4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4pPr>
            <a:lvl5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o texto de agradecimento.</a:t>
            </a:r>
          </a:p>
        </p:txBody>
      </p:sp>
    </p:spTree>
    <p:extLst>
      <p:ext uri="{BB962C8B-B14F-4D97-AF65-F5344CB8AC3E}">
        <p14:creationId xmlns:p14="http://schemas.microsoft.com/office/powerpoint/2010/main" val="10649734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 V2 Escuro">
    <p:bg>
      <p:bgPr>
        <a:solidFill>
          <a:srgbClr val="1C25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áfico 9">
            <a:extLst>
              <a:ext uri="{FF2B5EF4-FFF2-40B4-BE49-F238E27FC236}">
                <a16:creationId xmlns:a16="http://schemas.microsoft.com/office/drawing/2014/main" id="{04024E9A-1262-48A1-A387-6005E4A2A17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E4CB4F5D-76BF-4BAA-A123-50A4EA5AE6F6}"/>
                </a:ext>
              </a:extLst>
            </p:cNvPr>
            <p:cNvSpPr/>
            <p:nvPr/>
          </p:nvSpPr>
          <p:spPr>
            <a:xfrm>
              <a:off x="0" y="0"/>
              <a:ext cx="340359" cy="1903729"/>
            </a:xfrm>
            <a:custGeom>
              <a:avLst/>
              <a:gdLst>
                <a:gd name="connsiteX0" fmla="*/ 288925 w 340359"/>
                <a:gd name="connsiteY0" fmla="*/ 0 h 1903729"/>
                <a:gd name="connsiteX1" fmla="*/ 0 w 340359"/>
                <a:gd name="connsiteY1" fmla="*/ 0 h 1903729"/>
                <a:gd name="connsiteX2" fmla="*/ 0 w 340359"/>
                <a:gd name="connsiteY2" fmla="*/ 1903730 h 1903729"/>
                <a:gd name="connsiteX3" fmla="*/ 340360 w 340359"/>
                <a:gd name="connsiteY3" fmla="*/ 544195 h 1903729"/>
                <a:gd name="connsiteX4" fmla="*/ 288925 w 340359"/>
                <a:gd name="connsiteY4" fmla="*/ 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288925" y="0"/>
                  </a:moveTo>
                  <a:lnTo>
                    <a:pt x="0" y="0"/>
                  </a:lnTo>
                  <a:lnTo>
                    <a:pt x="0" y="1903730"/>
                  </a:lnTo>
                  <a:cubicBezTo>
                    <a:pt x="217170" y="1498600"/>
                    <a:pt x="340360" y="1035685"/>
                    <a:pt x="340360" y="544195"/>
                  </a:cubicBezTo>
                  <a:cubicBezTo>
                    <a:pt x="340360" y="358140"/>
                    <a:pt x="322580" y="175895"/>
                    <a:pt x="288925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7CAE5BB3-75AB-41BD-8B9D-0FDDD806B407}"/>
                </a:ext>
              </a:extLst>
            </p:cNvPr>
            <p:cNvSpPr/>
            <p:nvPr/>
          </p:nvSpPr>
          <p:spPr>
            <a:xfrm>
              <a:off x="6089015" y="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AD88EE2C-D2C2-446D-87E7-98F5B90A14E5}"/>
                </a:ext>
              </a:extLst>
            </p:cNvPr>
            <p:cNvSpPr/>
            <p:nvPr/>
          </p:nvSpPr>
          <p:spPr>
            <a:xfrm>
              <a:off x="11851640" y="650875"/>
              <a:ext cx="340359" cy="2769234"/>
            </a:xfrm>
            <a:custGeom>
              <a:avLst/>
              <a:gdLst>
                <a:gd name="connsiteX0" fmla="*/ 0 w 340359"/>
                <a:gd name="connsiteY0" fmla="*/ 0 h 2769234"/>
                <a:gd name="connsiteX1" fmla="*/ 0 w 340359"/>
                <a:gd name="connsiteY1" fmla="*/ 2769235 h 2769234"/>
                <a:gd name="connsiteX2" fmla="*/ 340360 w 340359"/>
                <a:gd name="connsiteY2" fmla="*/ 2769235 h 2769234"/>
                <a:gd name="connsiteX3" fmla="*/ 340360 w 340359"/>
                <a:gd name="connsiteY3" fmla="*/ 1149350 h 2769234"/>
                <a:gd name="connsiteX4" fmla="*/ 0 w 340359"/>
                <a:gd name="connsiteY4" fmla="*/ 0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0" y="0"/>
                  </a:moveTo>
                  <a:lnTo>
                    <a:pt x="0" y="2769235"/>
                  </a:lnTo>
                  <a:lnTo>
                    <a:pt x="340360" y="2769235"/>
                  </a:lnTo>
                  <a:lnTo>
                    <a:pt x="340360" y="1149350"/>
                  </a:lnTo>
                  <a:cubicBezTo>
                    <a:pt x="140970" y="809625"/>
                    <a:pt x="19685" y="417830"/>
                    <a:pt x="0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26D1AE59-57CE-49FF-9DC8-1A3A5CB72D99}"/>
                </a:ext>
              </a:extLst>
            </p:cNvPr>
            <p:cNvSpPr/>
            <p:nvPr/>
          </p:nvSpPr>
          <p:spPr>
            <a:xfrm>
              <a:off x="11848465" y="0"/>
              <a:ext cx="343534" cy="1800225"/>
            </a:xfrm>
            <a:custGeom>
              <a:avLst/>
              <a:gdLst>
                <a:gd name="connsiteX0" fmla="*/ 343535 w 343534"/>
                <a:gd name="connsiteY0" fmla="*/ 1800225 h 1800225"/>
                <a:gd name="connsiteX1" fmla="*/ 343535 w 343534"/>
                <a:gd name="connsiteY1" fmla="*/ 0 h 1800225"/>
                <a:gd name="connsiteX2" fmla="*/ 0 w 343534"/>
                <a:gd name="connsiteY2" fmla="*/ 0 h 1800225"/>
                <a:gd name="connsiteX3" fmla="*/ 0 w 343534"/>
                <a:gd name="connsiteY3" fmla="*/ 531495 h 1800225"/>
                <a:gd name="connsiteX4" fmla="*/ 2540 w 343534"/>
                <a:gd name="connsiteY4" fmla="*/ 650875 h 1800225"/>
                <a:gd name="connsiteX5" fmla="*/ 2540 w 343534"/>
                <a:gd name="connsiteY5" fmla="*/ 643255 h 1800225"/>
                <a:gd name="connsiteX6" fmla="*/ 343535 w 343534"/>
                <a:gd name="connsiteY6" fmla="*/ 1800225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343535" y="1800225"/>
                  </a:moveTo>
                  <a:lnTo>
                    <a:pt x="343535" y="0"/>
                  </a:lnTo>
                  <a:lnTo>
                    <a:pt x="0" y="0"/>
                  </a:lnTo>
                  <a:lnTo>
                    <a:pt x="0" y="531495"/>
                  </a:lnTo>
                  <a:cubicBezTo>
                    <a:pt x="0" y="571500"/>
                    <a:pt x="1270" y="611505"/>
                    <a:pt x="2540" y="650875"/>
                  </a:cubicBezTo>
                  <a:lnTo>
                    <a:pt x="2540" y="643255"/>
                  </a:lnTo>
                  <a:cubicBezTo>
                    <a:pt x="21590" y="1064260"/>
                    <a:pt x="143510" y="1457960"/>
                    <a:pt x="343535" y="1800225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0368425D-9A9D-4C26-B0E8-8E0DA2D16331}"/>
                </a:ext>
              </a:extLst>
            </p:cNvPr>
            <p:cNvSpPr/>
            <p:nvPr/>
          </p:nvSpPr>
          <p:spPr>
            <a:xfrm>
              <a:off x="11851640" y="643890"/>
              <a:ext cx="340359" cy="1156334"/>
            </a:xfrm>
            <a:custGeom>
              <a:avLst/>
              <a:gdLst>
                <a:gd name="connsiteX0" fmla="*/ 340360 w 340359"/>
                <a:gd name="connsiteY0" fmla="*/ 1156335 h 1156334"/>
                <a:gd name="connsiteX1" fmla="*/ 0 w 340359"/>
                <a:gd name="connsiteY1" fmla="*/ 0 h 1156334"/>
                <a:gd name="connsiteX2" fmla="*/ 0 w 340359"/>
                <a:gd name="connsiteY2" fmla="*/ 7620 h 1156334"/>
                <a:gd name="connsiteX3" fmla="*/ 340360 w 340359"/>
                <a:gd name="connsiteY3" fmla="*/ 1156335 h 1156334"/>
                <a:gd name="connsiteX4" fmla="*/ 340360 w 340359"/>
                <a:gd name="connsiteY4" fmla="*/ 1156335 h 115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334">
                  <a:moveTo>
                    <a:pt x="340360" y="1156335"/>
                  </a:moveTo>
                  <a:cubicBezTo>
                    <a:pt x="140335" y="814070"/>
                    <a:pt x="18415" y="420370"/>
                    <a:pt x="0" y="0"/>
                  </a:cubicBezTo>
                  <a:lnTo>
                    <a:pt x="0" y="7620"/>
                  </a:lnTo>
                  <a:cubicBezTo>
                    <a:pt x="19685" y="424815"/>
                    <a:pt x="140970" y="816610"/>
                    <a:pt x="340360" y="1156335"/>
                  </a:cubicBezTo>
                  <a:lnTo>
                    <a:pt x="340360" y="1156335"/>
                  </a:ln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28108017-2118-4681-94C8-669A785576FB}"/>
                </a:ext>
              </a:extLst>
            </p:cNvPr>
            <p:cNvSpPr/>
            <p:nvPr/>
          </p:nvSpPr>
          <p:spPr>
            <a:xfrm>
              <a:off x="11851640" y="4954270"/>
              <a:ext cx="340359" cy="1903729"/>
            </a:xfrm>
            <a:custGeom>
              <a:avLst/>
              <a:gdLst>
                <a:gd name="connsiteX0" fmla="*/ 51435 w 340359"/>
                <a:gd name="connsiteY0" fmla="*/ 1903730 h 1903729"/>
                <a:gd name="connsiteX1" fmla="*/ 340360 w 340359"/>
                <a:gd name="connsiteY1" fmla="*/ 1903730 h 1903729"/>
                <a:gd name="connsiteX2" fmla="*/ 340360 w 340359"/>
                <a:gd name="connsiteY2" fmla="*/ 0 h 1903729"/>
                <a:gd name="connsiteX3" fmla="*/ 0 w 340359"/>
                <a:gd name="connsiteY3" fmla="*/ 1360170 h 1903729"/>
                <a:gd name="connsiteX4" fmla="*/ 51435 w 340359"/>
                <a:gd name="connsiteY4" fmla="*/ 190373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51435" y="1903730"/>
                  </a:moveTo>
                  <a:lnTo>
                    <a:pt x="340360" y="1903730"/>
                  </a:lnTo>
                  <a:lnTo>
                    <a:pt x="340360" y="0"/>
                  </a:lnTo>
                  <a:cubicBezTo>
                    <a:pt x="123190" y="405130"/>
                    <a:pt x="0" y="868045"/>
                    <a:pt x="0" y="1360170"/>
                  </a:cubicBezTo>
                  <a:cubicBezTo>
                    <a:pt x="0" y="1545590"/>
                    <a:pt x="17780" y="1727835"/>
                    <a:pt x="51435" y="190373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4A1E025-DB4A-4BFA-AADA-BBFCE91CDE51}"/>
                </a:ext>
              </a:extLst>
            </p:cNvPr>
            <p:cNvSpPr/>
            <p:nvPr/>
          </p:nvSpPr>
          <p:spPr>
            <a:xfrm>
              <a:off x="1416050" y="650240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326037A0-471C-4A9B-A856-0255C5C642F9}"/>
                </a:ext>
              </a:extLst>
            </p:cNvPr>
            <p:cNvSpPr/>
            <p:nvPr/>
          </p:nvSpPr>
          <p:spPr>
            <a:xfrm>
              <a:off x="0" y="3437890"/>
              <a:ext cx="340359" cy="2769234"/>
            </a:xfrm>
            <a:custGeom>
              <a:avLst/>
              <a:gdLst>
                <a:gd name="connsiteX0" fmla="*/ 340360 w 340359"/>
                <a:gd name="connsiteY0" fmla="*/ 2769235 h 2769234"/>
                <a:gd name="connsiteX1" fmla="*/ 340360 w 340359"/>
                <a:gd name="connsiteY1" fmla="*/ 0 h 2769234"/>
                <a:gd name="connsiteX2" fmla="*/ 0 w 340359"/>
                <a:gd name="connsiteY2" fmla="*/ 0 h 2769234"/>
                <a:gd name="connsiteX3" fmla="*/ 0 w 340359"/>
                <a:gd name="connsiteY3" fmla="*/ 1619885 h 2769234"/>
                <a:gd name="connsiteX4" fmla="*/ 340360 w 340359"/>
                <a:gd name="connsiteY4" fmla="*/ 2769235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340360" y="2769235"/>
                  </a:moveTo>
                  <a:lnTo>
                    <a:pt x="340360" y="0"/>
                  </a:lnTo>
                  <a:lnTo>
                    <a:pt x="0" y="0"/>
                  </a:lnTo>
                  <a:lnTo>
                    <a:pt x="0" y="1619885"/>
                  </a:lnTo>
                  <a:cubicBezTo>
                    <a:pt x="199390" y="1959610"/>
                    <a:pt x="320675" y="2351405"/>
                    <a:pt x="340360" y="2769235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FB4436F-D9D5-4AAF-A798-53F32CA8FC65}"/>
                </a:ext>
              </a:extLst>
            </p:cNvPr>
            <p:cNvSpPr/>
            <p:nvPr/>
          </p:nvSpPr>
          <p:spPr>
            <a:xfrm>
              <a:off x="0" y="5057775"/>
              <a:ext cx="343534" cy="1800225"/>
            </a:xfrm>
            <a:custGeom>
              <a:avLst/>
              <a:gdLst>
                <a:gd name="connsiteX0" fmla="*/ 0 w 343534"/>
                <a:gd name="connsiteY0" fmla="*/ 0 h 1800225"/>
                <a:gd name="connsiteX1" fmla="*/ 0 w 343534"/>
                <a:gd name="connsiteY1" fmla="*/ 1800225 h 1800225"/>
                <a:gd name="connsiteX2" fmla="*/ 343535 w 343534"/>
                <a:gd name="connsiteY2" fmla="*/ 1800225 h 1800225"/>
                <a:gd name="connsiteX3" fmla="*/ 343535 w 343534"/>
                <a:gd name="connsiteY3" fmla="*/ 1268730 h 1800225"/>
                <a:gd name="connsiteX4" fmla="*/ 340995 w 343534"/>
                <a:gd name="connsiteY4" fmla="*/ 1149350 h 1800225"/>
                <a:gd name="connsiteX5" fmla="*/ 340995 w 343534"/>
                <a:gd name="connsiteY5" fmla="*/ 1156970 h 1800225"/>
                <a:gd name="connsiteX6" fmla="*/ 0 w 343534"/>
                <a:gd name="connsiteY6" fmla="*/ 0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0" y="0"/>
                  </a:moveTo>
                  <a:lnTo>
                    <a:pt x="0" y="1800225"/>
                  </a:lnTo>
                  <a:lnTo>
                    <a:pt x="343535" y="1800225"/>
                  </a:lnTo>
                  <a:lnTo>
                    <a:pt x="343535" y="1268730"/>
                  </a:lnTo>
                  <a:cubicBezTo>
                    <a:pt x="343535" y="1228725"/>
                    <a:pt x="342265" y="1188720"/>
                    <a:pt x="340995" y="1149350"/>
                  </a:cubicBezTo>
                  <a:lnTo>
                    <a:pt x="340995" y="1156970"/>
                  </a:lnTo>
                  <a:cubicBezTo>
                    <a:pt x="321945" y="735965"/>
                    <a:pt x="200025" y="3422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2BC87CB6-AD7D-4CFE-82D0-139A1EC3C079}"/>
                </a:ext>
              </a:extLst>
            </p:cNvPr>
            <p:cNvSpPr/>
            <p:nvPr/>
          </p:nvSpPr>
          <p:spPr>
            <a:xfrm>
              <a:off x="0" y="5057775"/>
              <a:ext cx="340359" cy="1156970"/>
            </a:xfrm>
            <a:custGeom>
              <a:avLst/>
              <a:gdLst>
                <a:gd name="connsiteX0" fmla="*/ 340360 w 340359"/>
                <a:gd name="connsiteY0" fmla="*/ 1156970 h 1156970"/>
                <a:gd name="connsiteX1" fmla="*/ 340360 w 340359"/>
                <a:gd name="connsiteY1" fmla="*/ 1149350 h 1156970"/>
                <a:gd name="connsiteX2" fmla="*/ 0 w 340359"/>
                <a:gd name="connsiteY2" fmla="*/ 0 h 1156970"/>
                <a:gd name="connsiteX3" fmla="*/ 0 w 340359"/>
                <a:gd name="connsiteY3" fmla="*/ 635 h 1156970"/>
                <a:gd name="connsiteX4" fmla="*/ 340360 w 340359"/>
                <a:gd name="connsiteY4" fmla="*/ 1156970 h 115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970">
                  <a:moveTo>
                    <a:pt x="340360" y="1156970"/>
                  </a:moveTo>
                  <a:lnTo>
                    <a:pt x="340360" y="1149350"/>
                  </a:lnTo>
                  <a:cubicBezTo>
                    <a:pt x="320675" y="731520"/>
                    <a:pt x="199390" y="339725"/>
                    <a:pt x="0" y="0"/>
                  </a:cubicBezTo>
                  <a:lnTo>
                    <a:pt x="0" y="635"/>
                  </a:lnTo>
                  <a:cubicBezTo>
                    <a:pt x="200025" y="342265"/>
                    <a:pt x="321945" y="735965"/>
                    <a:pt x="340360" y="1156970"/>
                  </a:cubicBez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68D96EFF-401A-4B67-BAE7-65987E711D1E}"/>
              </a:ext>
            </a:extLst>
          </p:cNvPr>
          <p:cNvGrpSpPr/>
          <p:nvPr userDrawn="1"/>
        </p:nvGrpSpPr>
        <p:grpSpPr>
          <a:xfrm>
            <a:off x="3880519" y="2291225"/>
            <a:ext cx="4430962" cy="2275551"/>
            <a:chOff x="3880519" y="2291225"/>
            <a:chExt cx="4430962" cy="2275551"/>
          </a:xfrm>
        </p:grpSpPr>
        <p:grpSp>
          <p:nvGrpSpPr>
            <p:cNvPr id="16" name="Gráfico 3">
              <a:extLst>
                <a:ext uri="{FF2B5EF4-FFF2-40B4-BE49-F238E27FC236}">
                  <a16:creationId xmlns:a16="http://schemas.microsoft.com/office/drawing/2014/main" id="{04C8345A-C058-4CB0-B97B-30224A408C7D}"/>
                </a:ext>
              </a:extLst>
            </p:cNvPr>
            <p:cNvGrpSpPr/>
            <p:nvPr/>
          </p:nvGrpSpPr>
          <p:grpSpPr>
            <a:xfrm>
              <a:off x="6405787" y="2291225"/>
              <a:ext cx="1905694" cy="2274637"/>
              <a:chOff x="6368511" y="2428093"/>
              <a:chExt cx="1676392" cy="2000942"/>
            </a:xfrm>
            <a:solidFill>
              <a:schemeClr val="accent2"/>
            </a:solidFill>
          </p:grpSpPr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6C8DEC05-EDF9-4230-A3B6-398E7B0657EC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7E9BA7CA-66A5-4BE8-A25B-AB7F8D64F515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sp>
            <p:nvSpPr>
              <p:cNvPr id="27" name="Forma Livre: Forma 26">
                <a:extLst>
                  <a:ext uri="{FF2B5EF4-FFF2-40B4-BE49-F238E27FC236}">
                    <a16:creationId xmlns:a16="http://schemas.microsoft.com/office/drawing/2014/main" id="{0C0C46B1-82F8-41DF-81F5-DBAC87AACBE7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0DC935D1-AD05-43A8-B1EC-1D528336902F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D56FF1B6-4AA6-4880-8ECE-EC2495B2A848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0AA15EAD-77F6-4D9F-8BD8-1C1103329AD3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DBF36DD0-F09B-48FD-8751-9EF3E6C67E22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70100DB7-4915-4F60-A4C7-03D41670A605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DECF80B8-E568-46EF-97F4-346D2D19A6A0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3F07E9D5-1AE8-4BD5-B8C1-9FDFD960C97C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F3F56ECB-50A9-44EE-8679-007B66FF7407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F21D36AF-B07D-47D9-8E99-9D185EF0177B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7" name="Forma Livre: Forma 36">
                <a:extLst>
                  <a:ext uri="{FF2B5EF4-FFF2-40B4-BE49-F238E27FC236}">
                    <a16:creationId xmlns:a16="http://schemas.microsoft.com/office/drawing/2014/main" id="{CBCD2B2E-E44B-41F9-84B5-2A5B95BEEED3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E4DE88A5-C92B-46F3-B1D9-BBC0F17CC852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E63150B0-99ED-46B8-A4B4-924696AEA532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843BB43A-F5A2-4D86-BF4D-17B9A6A2BC41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D178D05D-1AD6-41D2-91DE-836512218E3D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2" name="Forma Livre: Forma 41">
                <a:extLst>
                  <a:ext uri="{FF2B5EF4-FFF2-40B4-BE49-F238E27FC236}">
                    <a16:creationId xmlns:a16="http://schemas.microsoft.com/office/drawing/2014/main" id="{6B1A327A-C74A-4090-A442-3A1558AE0AE0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17" name="Gráfico 3">
              <a:extLst>
                <a:ext uri="{FF2B5EF4-FFF2-40B4-BE49-F238E27FC236}">
                  <a16:creationId xmlns:a16="http://schemas.microsoft.com/office/drawing/2014/main" id="{D2F9D3D3-6A5E-49A8-82BE-B2E2300ED518}"/>
                </a:ext>
              </a:extLst>
            </p:cNvPr>
            <p:cNvGrpSpPr/>
            <p:nvPr/>
          </p:nvGrpSpPr>
          <p:grpSpPr>
            <a:xfrm>
              <a:off x="3880519" y="2375886"/>
              <a:ext cx="2188681" cy="2190890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9D27BDA0-2ADD-4572-8FD4-831AEAD81FD0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14918DCB-6725-4EBD-ACDC-1FD52B57BC05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</p:grp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8A0A2E2B-6358-4D4C-891D-0CAEADAAFB6E}"/>
              </a:ext>
            </a:extLst>
          </p:cNvPr>
          <p:cNvSpPr/>
          <p:nvPr/>
        </p:nvSpPr>
        <p:spPr>
          <a:xfrm>
            <a:off x="4973414" y="3673808"/>
            <a:ext cx="341610" cy="892816"/>
          </a:xfrm>
          <a:custGeom>
            <a:avLst/>
            <a:gdLst>
              <a:gd name="connsiteX0" fmla="*/ 0 w 300506"/>
              <a:gd name="connsiteY0" fmla="*/ 0 h 785388"/>
              <a:gd name="connsiteX1" fmla="*/ 300506 w 300506"/>
              <a:gd name="connsiteY1" fmla="*/ 0 h 785388"/>
              <a:gd name="connsiteX2" fmla="*/ 300506 w 300506"/>
              <a:gd name="connsiteY2" fmla="*/ 785389 h 785388"/>
              <a:gd name="connsiteX3" fmla="*/ 0 w 300506"/>
              <a:gd name="connsiteY3" fmla="*/ 785389 h 785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506" h="785388">
                <a:moveTo>
                  <a:pt x="0" y="0"/>
                </a:moveTo>
                <a:lnTo>
                  <a:pt x="300506" y="0"/>
                </a:lnTo>
                <a:lnTo>
                  <a:pt x="300506" y="785389"/>
                </a:lnTo>
                <a:lnTo>
                  <a:pt x="0" y="785389"/>
                </a:lnTo>
                <a:close/>
              </a:path>
            </a:pathLst>
          </a:custGeom>
          <a:solidFill>
            <a:srgbClr val="1F2A44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5D59398C-E2C3-4F29-A793-85BFD74104FC}"/>
              </a:ext>
            </a:extLst>
          </p:cNvPr>
          <p:cNvSpPr/>
          <p:nvPr/>
        </p:nvSpPr>
        <p:spPr>
          <a:xfrm>
            <a:off x="3880519" y="2375581"/>
            <a:ext cx="1092285" cy="1093199"/>
          </a:xfrm>
          <a:custGeom>
            <a:avLst/>
            <a:gdLst>
              <a:gd name="connsiteX0" fmla="*/ 0 w 960856"/>
              <a:gd name="connsiteY0" fmla="*/ 268 h 961660"/>
              <a:gd name="connsiteX1" fmla="*/ 0 w 960856"/>
              <a:gd name="connsiteY1" fmla="*/ 961660 h 961660"/>
              <a:gd name="connsiteX2" fmla="*/ 480797 w 960856"/>
              <a:gd name="connsiteY2" fmla="*/ 961660 h 961660"/>
              <a:gd name="connsiteX3" fmla="*/ 60074 w 960856"/>
              <a:gd name="connsiteY3" fmla="*/ 540938 h 961660"/>
              <a:gd name="connsiteX4" fmla="*/ 480797 w 960856"/>
              <a:gd name="connsiteY4" fmla="*/ 119144 h 961660"/>
              <a:gd name="connsiteX5" fmla="*/ 960857 w 960856"/>
              <a:gd name="connsiteY5" fmla="*/ 119144 h 961660"/>
              <a:gd name="connsiteX6" fmla="*/ 960857 w 960856"/>
              <a:gd name="connsiteY6" fmla="*/ 0 h 961660"/>
              <a:gd name="connsiteX7" fmla="*/ 0 w 960856"/>
              <a:gd name="connsiteY7" fmla="*/ 0 h 961660"/>
              <a:gd name="connsiteX8" fmla="*/ 0 w 960856"/>
              <a:gd name="connsiteY8" fmla="*/ 268 h 96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856" h="961660">
                <a:moveTo>
                  <a:pt x="0" y="268"/>
                </a:moveTo>
                <a:lnTo>
                  <a:pt x="0" y="961660"/>
                </a:lnTo>
                <a:lnTo>
                  <a:pt x="480797" y="961660"/>
                </a:lnTo>
                <a:cubicBezTo>
                  <a:pt x="248535" y="961660"/>
                  <a:pt x="60074" y="773400"/>
                  <a:pt x="60074" y="540938"/>
                </a:cubicBezTo>
                <a:cubicBezTo>
                  <a:pt x="60074" y="308476"/>
                  <a:pt x="248335" y="119144"/>
                  <a:pt x="480797" y="119144"/>
                </a:cubicBezTo>
                <a:lnTo>
                  <a:pt x="960857" y="119144"/>
                </a:lnTo>
                <a:lnTo>
                  <a:pt x="960857" y="0"/>
                </a:lnTo>
                <a:lnTo>
                  <a:pt x="0" y="0"/>
                </a:lnTo>
                <a:lnTo>
                  <a:pt x="0" y="268"/>
                </a:lnTo>
                <a:close/>
              </a:path>
            </a:pathLst>
          </a:custGeom>
          <a:solidFill>
            <a:srgbClr val="1F2A44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FAD8064E-981D-471A-BF25-24890818FA03}"/>
              </a:ext>
            </a:extLst>
          </p:cNvPr>
          <p:cNvSpPr/>
          <p:nvPr/>
        </p:nvSpPr>
        <p:spPr>
          <a:xfrm>
            <a:off x="3880519" y="3468780"/>
            <a:ext cx="1092970" cy="1097766"/>
          </a:xfrm>
          <a:custGeom>
            <a:avLst/>
            <a:gdLst>
              <a:gd name="connsiteX0" fmla="*/ 923486 w 961459"/>
              <a:gd name="connsiteY0" fmla="*/ 295082 h 965678"/>
              <a:gd name="connsiteX1" fmla="*/ 903126 w 961459"/>
              <a:gd name="connsiteY1" fmla="*/ 252889 h 965678"/>
              <a:gd name="connsiteX2" fmla="*/ 879016 w 961459"/>
              <a:gd name="connsiteY2" fmla="*/ 212973 h 965678"/>
              <a:gd name="connsiteX3" fmla="*/ 785790 w 961459"/>
              <a:gd name="connsiteY3" fmla="*/ 110304 h 965678"/>
              <a:gd name="connsiteX4" fmla="*/ 729064 w 961459"/>
              <a:gd name="connsiteY4" fmla="*/ 69853 h 965678"/>
              <a:gd name="connsiteX5" fmla="*/ 688144 w 961459"/>
              <a:gd name="connsiteY5" fmla="*/ 47484 h 965678"/>
              <a:gd name="connsiteX6" fmla="*/ 552324 w 961459"/>
              <a:gd name="connsiteY6" fmla="*/ 5492 h 965678"/>
              <a:gd name="connsiteX7" fmla="*/ 478721 w 961459"/>
              <a:gd name="connsiteY7" fmla="*/ 0 h 965678"/>
              <a:gd name="connsiteX8" fmla="*/ 0 w 961459"/>
              <a:gd name="connsiteY8" fmla="*/ 0 h 965678"/>
              <a:gd name="connsiteX9" fmla="*/ 0 w 961459"/>
              <a:gd name="connsiteY9" fmla="*/ 965679 h 965678"/>
              <a:gd name="connsiteX10" fmla="*/ 478520 w 961459"/>
              <a:gd name="connsiteY10" fmla="*/ 965679 h 965678"/>
              <a:gd name="connsiteX11" fmla="*/ 961459 w 961459"/>
              <a:gd name="connsiteY11" fmla="*/ 482739 h 965678"/>
              <a:gd name="connsiteX12" fmla="*/ 946190 w 961459"/>
              <a:gd name="connsiteY12" fmla="*/ 361988 h 965678"/>
              <a:gd name="connsiteX13" fmla="*/ 923486 w 961459"/>
              <a:gd name="connsiteY13" fmla="*/ 295082 h 96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61459" h="965678">
                <a:moveTo>
                  <a:pt x="923486" y="295082"/>
                </a:moveTo>
                <a:cubicBezTo>
                  <a:pt x="917458" y="280750"/>
                  <a:pt x="910560" y="266552"/>
                  <a:pt x="903126" y="252889"/>
                </a:cubicBezTo>
                <a:cubicBezTo>
                  <a:pt x="895692" y="239227"/>
                  <a:pt x="887723" y="225966"/>
                  <a:pt x="879016" y="212973"/>
                </a:cubicBezTo>
                <a:cubicBezTo>
                  <a:pt x="852964" y="174531"/>
                  <a:pt x="821554" y="139906"/>
                  <a:pt x="785790" y="110304"/>
                </a:cubicBezTo>
                <a:cubicBezTo>
                  <a:pt x="767909" y="95570"/>
                  <a:pt x="748888" y="82109"/>
                  <a:pt x="729064" y="69853"/>
                </a:cubicBezTo>
                <a:cubicBezTo>
                  <a:pt x="715737" y="61883"/>
                  <a:pt x="702141" y="54449"/>
                  <a:pt x="688144" y="47484"/>
                </a:cubicBezTo>
                <a:cubicBezTo>
                  <a:pt x="645951" y="27124"/>
                  <a:pt x="600209" y="12725"/>
                  <a:pt x="552324" y="5492"/>
                </a:cubicBezTo>
                <a:cubicBezTo>
                  <a:pt x="528414" y="1741"/>
                  <a:pt x="503768" y="0"/>
                  <a:pt x="478721" y="0"/>
                </a:cubicBezTo>
                <a:lnTo>
                  <a:pt x="0" y="0"/>
                </a:lnTo>
                <a:lnTo>
                  <a:pt x="0" y="965679"/>
                </a:lnTo>
                <a:lnTo>
                  <a:pt x="478520" y="965679"/>
                </a:lnTo>
                <a:cubicBezTo>
                  <a:pt x="745138" y="965679"/>
                  <a:pt x="961459" y="749558"/>
                  <a:pt x="961459" y="482739"/>
                </a:cubicBezTo>
                <a:cubicBezTo>
                  <a:pt x="961459" y="441082"/>
                  <a:pt x="956169" y="400630"/>
                  <a:pt x="946190" y="361988"/>
                </a:cubicBezTo>
                <a:cubicBezTo>
                  <a:pt x="940162" y="339217"/>
                  <a:pt x="932527" y="316714"/>
                  <a:pt x="923486" y="295082"/>
                </a:cubicBezTo>
                <a:close/>
              </a:path>
            </a:pathLst>
          </a:custGeom>
          <a:solidFill>
            <a:srgbClr val="63B1BC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21" name="Forma Livre: Forma 20">
            <a:extLst>
              <a:ext uri="{FF2B5EF4-FFF2-40B4-BE49-F238E27FC236}">
                <a16:creationId xmlns:a16="http://schemas.microsoft.com/office/drawing/2014/main" id="{AF457795-9BB9-4DF9-ACBB-08E00F616A69}"/>
              </a:ext>
            </a:extLst>
          </p:cNvPr>
          <p:cNvSpPr/>
          <p:nvPr/>
        </p:nvSpPr>
        <p:spPr>
          <a:xfrm>
            <a:off x="4972805" y="2375886"/>
            <a:ext cx="1096549" cy="1092894"/>
          </a:xfrm>
          <a:custGeom>
            <a:avLst/>
            <a:gdLst>
              <a:gd name="connsiteX0" fmla="*/ 480462 w 964607"/>
              <a:gd name="connsiteY0" fmla="*/ 119144 h 961392"/>
              <a:gd name="connsiteX1" fmla="*/ 901854 w 964607"/>
              <a:gd name="connsiteY1" fmla="*/ 540536 h 961392"/>
              <a:gd name="connsiteX2" fmla="*/ 499214 w 964607"/>
              <a:gd name="connsiteY2" fmla="*/ 961392 h 961392"/>
              <a:gd name="connsiteX3" fmla="*/ 964607 w 964607"/>
              <a:gd name="connsiteY3" fmla="*/ 961392 h 961392"/>
              <a:gd name="connsiteX4" fmla="*/ 964607 w 964607"/>
              <a:gd name="connsiteY4" fmla="*/ 0 h 961392"/>
              <a:gd name="connsiteX5" fmla="*/ 0 w 964607"/>
              <a:gd name="connsiteY5" fmla="*/ 0 h 961392"/>
              <a:gd name="connsiteX6" fmla="*/ 0 w 964607"/>
              <a:gd name="connsiteY6" fmla="*/ 119144 h 961392"/>
              <a:gd name="connsiteX7" fmla="*/ 480462 w 964607"/>
              <a:gd name="connsiteY7" fmla="*/ 119144 h 96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4607" h="961392">
                <a:moveTo>
                  <a:pt x="480462" y="119144"/>
                </a:moveTo>
                <a:cubicBezTo>
                  <a:pt x="713259" y="119144"/>
                  <a:pt x="901854" y="307806"/>
                  <a:pt x="901854" y="540536"/>
                </a:cubicBezTo>
                <a:cubicBezTo>
                  <a:pt x="901854" y="766904"/>
                  <a:pt x="723305" y="951682"/>
                  <a:pt x="499214" y="961392"/>
                </a:cubicBezTo>
                <a:lnTo>
                  <a:pt x="964607" y="961392"/>
                </a:lnTo>
                <a:lnTo>
                  <a:pt x="964607" y="0"/>
                </a:lnTo>
                <a:lnTo>
                  <a:pt x="0" y="0"/>
                </a:lnTo>
                <a:lnTo>
                  <a:pt x="0" y="119144"/>
                </a:lnTo>
                <a:lnTo>
                  <a:pt x="480462" y="119144"/>
                </a:lnTo>
                <a:close/>
              </a:path>
            </a:pathLst>
          </a:custGeom>
          <a:solidFill>
            <a:srgbClr val="63B1BC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CE42385F-AFB3-41AD-A90E-BDE38A0BDA7B}"/>
              </a:ext>
            </a:extLst>
          </p:cNvPr>
          <p:cNvSpPr/>
          <p:nvPr/>
        </p:nvSpPr>
        <p:spPr>
          <a:xfrm>
            <a:off x="4972805" y="2511403"/>
            <a:ext cx="1025211" cy="958062"/>
          </a:xfrm>
          <a:custGeom>
            <a:avLst/>
            <a:gdLst>
              <a:gd name="connsiteX0" fmla="*/ 0 w 901853"/>
              <a:gd name="connsiteY0" fmla="*/ 842784 h 842783"/>
              <a:gd name="connsiteX1" fmla="*/ 480462 w 901853"/>
              <a:gd name="connsiteY1" fmla="*/ 842784 h 842783"/>
              <a:gd name="connsiteX2" fmla="*/ 901854 w 901853"/>
              <a:gd name="connsiteY2" fmla="*/ 421392 h 842783"/>
              <a:gd name="connsiteX3" fmla="*/ 480462 w 901853"/>
              <a:gd name="connsiteY3" fmla="*/ 0 h 842783"/>
              <a:gd name="connsiteX4" fmla="*/ 0 w 901853"/>
              <a:gd name="connsiteY4" fmla="*/ 0 h 842783"/>
              <a:gd name="connsiteX5" fmla="*/ 0 w 901853"/>
              <a:gd name="connsiteY5" fmla="*/ 842784 h 84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853" h="842783">
                <a:moveTo>
                  <a:pt x="0" y="842784"/>
                </a:moveTo>
                <a:lnTo>
                  <a:pt x="480462" y="842784"/>
                </a:lnTo>
                <a:cubicBezTo>
                  <a:pt x="713259" y="842784"/>
                  <a:pt x="901854" y="654122"/>
                  <a:pt x="901854" y="421392"/>
                </a:cubicBezTo>
                <a:cubicBezTo>
                  <a:pt x="901854" y="188662"/>
                  <a:pt x="713192" y="0"/>
                  <a:pt x="480462" y="0"/>
                </a:cubicBezTo>
                <a:lnTo>
                  <a:pt x="0" y="0"/>
                </a:lnTo>
                <a:lnTo>
                  <a:pt x="0" y="842784"/>
                </a:lnTo>
                <a:close/>
              </a:path>
            </a:pathLst>
          </a:custGeom>
          <a:solidFill>
            <a:srgbClr val="1F2A44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40722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radecim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3">
            <a:extLst>
              <a:ext uri="{FF2B5EF4-FFF2-40B4-BE49-F238E27FC236}">
                <a16:creationId xmlns:a16="http://schemas.microsoft.com/office/drawing/2014/main" id="{B493B770-55E6-43B1-B9F4-696DF3471A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8659" y="3641511"/>
            <a:ext cx="5559176" cy="5130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buNone/>
              <a:defRPr sz="2500" b="1">
                <a:solidFill>
                  <a:schemeClr val="accent1"/>
                </a:solidFill>
              </a:defRPr>
            </a:lvl1pPr>
            <a:lvl2pPr marL="0" indent="0">
              <a:lnSpc>
                <a:spcPts val="3000"/>
              </a:lnSpc>
              <a:buFont typeface="Arial" panose="020B0604020202020204" pitchFamily="34" charset="0"/>
              <a:buNone/>
              <a:defRPr sz="2500">
                <a:solidFill>
                  <a:schemeClr val="accent1"/>
                </a:solidFill>
              </a:defRPr>
            </a:lvl2pPr>
          </a:lstStyle>
          <a:p>
            <a:pPr lvl="0"/>
            <a:r>
              <a:rPr lang="pt-BR" dirty="0"/>
              <a:t>Nome da pessoa Líder Pedagógica</a:t>
            </a:r>
          </a:p>
        </p:txBody>
      </p:sp>
      <p:sp>
        <p:nvSpPr>
          <p:cNvPr id="6" name="Espaço Reservado para Texto 6">
            <a:extLst>
              <a:ext uri="{FF2B5EF4-FFF2-40B4-BE49-F238E27FC236}">
                <a16:creationId xmlns:a16="http://schemas.microsoft.com/office/drawing/2014/main" id="{8A27DA18-7DF1-4FA0-92AA-DEE398030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59" y="4437612"/>
            <a:ext cx="5559176" cy="4723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t-BR" dirty="0"/>
              <a:t>E-mail de contato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DF5246F-4A9A-49C0-A464-F0A40BCED461}"/>
              </a:ext>
            </a:extLst>
          </p:cNvPr>
          <p:cNvSpPr txBox="1"/>
          <p:nvPr userDrawn="1"/>
        </p:nvSpPr>
        <p:spPr>
          <a:xfrm>
            <a:off x="368659" y="1598735"/>
            <a:ext cx="56193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5000" b="1" dirty="0">
                <a:solidFill>
                  <a:schemeClr val="accent1"/>
                </a:solidFill>
                <a:latin typeface="+mj-lt"/>
              </a:rPr>
              <a:t>Agradeço</a:t>
            </a:r>
            <a:r>
              <a:rPr lang="pt-BR" sz="4000" b="1" dirty="0">
                <a:solidFill>
                  <a:schemeClr val="accent1"/>
                </a:solidFill>
                <a:latin typeface="+mj-lt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pt-BR" sz="3000" b="1" spc="0" dirty="0">
                <a:solidFill>
                  <a:schemeClr val="accent1"/>
                </a:solidFill>
                <a:latin typeface="+mj-lt"/>
              </a:rPr>
              <a:t>a sua atenção!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63FCE42D-50A4-4295-BA1C-8D9B238FBF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8659" y="5153249"/>
            <a:ext cx="5559176" cy="4723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t-BR" dirty="0"/>
              <a:t>Telefone/Celular</a:t>
            </a:r>
          </a:p>
        </p:txBody>
      </p:sp>
    </p:spTree>
    <p:extLst>
      <p:ext uri="{BB962C8B-B14F-4D97-AF65-F5344CB8AC3E}">
        <p14:creationId xmlns:p14="http://schemas.microsoft.com/office/powerpoint/2010/main" val="2961989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">
    <p:bg>
      <p:bgPr>
        <a:solidFill>
          <a:srgbClr val="F4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5EF2F37-C3DF-432C-9422-17A32F757608}"/>
              </a:ext>
            </a:extLst>
          </p:cNvPr>
          <p:cNvSpPr txBox="1"/>
          <p:nvPr userDrawn="1"/>
        </p:nvSpPr>
        <p:spPr>
          <a:xfrm>
            <a:off x="342900" y="342900"/>
            <a:ext cx="11506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>
                <a:solidFill>
                  <a:srgbClr val="0762C8"/>
                </a:solidFill>
              </a:rPr>
              <a:t>Identidade Visual Básica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C189279-FD9A-4B7A-9390-2D304103E6B3}"/>
              </a:ext>
            </a:extLst>
          </p:cNvPr>
          <p:cNvSpPr txBox="1"/>
          <p:nvPr userDrawn="1"/>
        </p:nvSpPr>
        <p:spPr>
          <a:xfrm>
            <a:off x="258793" y="1647619"/>
            <a:ext cx="3771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Paleta de cores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95D5862-3EF1-4672-8D14-7BDFF86D303A}"/>
              </a:ext>
            </a:extLst>
          </p:cNvPr>
          <p:cNvSpPr/>
          <p:nvPr userDrawn="1"/>
        </p:nvSpPr>
        <p:spPr>
          <a:xfrm>
            <a:off x="342900" y="2536449"/>
            <a:ext cx="657764" cy="657764"/>
          </a:xfrm>
          <a:prstGeom prst="rect">
            <a:avLst/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5A3DE3B-5A7E-41D1-AC9C-704CADEB16FB}"/>
              </a:ext>
            </a:extLst>
          </p:cNvPr>
          <p:cNvSpPr txBox="1"/>
          <p:nvPr userDrawn="1"/>
        </p:nvSpPr>
        <p:spPr>
          <a:xfrm>
            <a:off x="1259457" y="2588332"/>
            <a:ext cx="16926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#63B1BC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99 177 188</a:t>
            </a:r>
            <a:endParaRPr lang="pt-BR" sz="1500" dirty="0">
              <a:latin typeface="+mn-lt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95A106A-FB7E-4C62-B3E3-37DDB8E824BE}"/>
              </a:ext>
            </a:extLst>
          </p:cNvPr>
          <p:cNvSpPr/>
          <p:nvPr userDrawn="1"/>
        </p:nvSpPr>
        <p:spPr>
          <a:xfrm>
            <a:off x="368779" y="3590600"/>
            <a:ext cx="657764" cy="657764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EE6FADB-AE54-4131-8A04-9141995D9D9D}"/>
              </a:ext>
            </a:extLst>
          </p:cNvPr>
          <p:cNvSpPr txBox="1"/>
          <p:nvPr userDrawn="1"/>
        </p:nvSpPr>
        <p:spPr>
          <a:xfrm>
            <a:off x="1285336" y="3642483"/>
            <a:ext cx="15613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#1F2A44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31 42 68</a:t>
            </a:r>
            <a:endParaRPr lang="pt-BR" sz="1500" dirty="0">
              <a:latin typeface="+mn-lt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08F867A-CCE4-4D53-906F-9BAA42DC47F3}"/>
              </a:ext>
            </a:extLst>
          </p:cNvPr>
          <p:cNvSpPr/>
          <p:nvPr userDrawn="1"/>
        </p:nvSpPr>
        <p:spPr>
          <a:xfrm>
            <a:off x="377405" y="4633318"/>
            <a:ext cx="657764" cy="6577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CCB1CD6-14AA-42DE-9288-FA9FAF43E139}"/>
              </a:ext>
            </a:extLst>
          </p:cNvPr>
          <p:cNvSpPr txBox="1"/>
          <p:nvPr userDrawn="1"/>
        </p:nvSpPr>
        <p:spPr>
          <a:xfrm>
            <a:off x="1293962" y="4685201"/>
            <a:ext cx="1785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#D0D3D4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208 211 211</a:t>
            </a:r>
            <a:endParaRPr lang="pt-BR" sz="1500" dirty="0">
              <a:latin typeface="+mn-lt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8496C1E-E176-40DB-9888-DE926E6549D9}"/>
              </a:ext>
            </a:extLst>
          </p:cNvPr>
          <p:cNvSpPr/>
          <p:nvPr userDrawn="1"/>
        </p:nvSpPr>
        <p:spPr>
          <a:xfrm>
            <a:off x="377405" y="5676036"/>
            <a:ext cx="657764" cy="657764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B1AFCDC-9DEE-4DA0-985A-AE83E46DA1CB}"/>
              </a:ext>
            </a:extLst>
          </p:cNvPr>
          <p:cNvSpPr txBox="1"/>
          <p:nvPr userDrawn="1"/>
        </p:nvSpPr>
        <p:spPr>
          <a:xfrm>
            <a:off x="1293962" y="5727919"/>
            <a:ext cx="15613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#0762C8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7 98 200</a:t>
            </a:r>
            <a:endParaRPr lang="pt-BR" sz="1500" dirty="0">
              <a:latin typeface="+mn-lt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DD27E8A5-2332-4440-86D5-5AB436593F1D}"/>
              </a:ext>
            </a:extLst>
          </p:cNvPr>
          <p:cNvSpPr/>
          <p:nvPr userDrawn="1"/>
        </p:nvSpPr>
        <p:spPr>
          <a:xfrm>
            <a:off x="3355195" y="2536449"/>
            <a:ext cx="657764" cy="657764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25F11C5-5F7D-4713-88CB-679A20F340D0}"/>
              </a:ext>
            </a:extLst>
          </p:cNvPr>
          <p:cNvSpPr txBox="1"/>
          <p:nvPr userDrawn="1"/>
        </p:nvSpPr>
        <p:spPr>
          <a:xfrm>
            <a:off x="4254500" y="2588332"/>
            <a:ext cx="17358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#ED145B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237 20 91</a:t>
            </a:r>
            <a:endParaRPr lang="pt-BR" sz="1500" dirty="0">
              <a:latin typeface="+mn-lt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6C4980A-A3E5-48A5-AB4A-07A82AD9B56C}"/>
              </a:ext>
            </a:extLst>
          </p:cNvPr>
          <p:cNvSpPr/>
          <p:nvPr userDrawn="1"/>
        </p:nvSpPr>
        <p:spPr>
          <a:xfrm>
            <a:off x="3355195" y="3590600"/>
            <a:ext cx="657764" cy="657764"/>
          </a:xfrm>
          <a:prstGeom prst="rect">
            <a:avLst/>
          </a:prstGeom>
          <a:solidFill>
            <a:schemeClr val="accent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A25C2B33-E048-40B5-B122-C60205B1DDC5}"/>
              </a:ext>
            </a:extLst>
          </p:cNvPr>
          <p:cNvSpPr txBox="1"/>
          <p:nvPr userDrawn="1"/>
        </p:nvSpPr>
        <p:spPr>
          <a:xfrm>
            <a:off x="4280379" y="3642483"/>
            <a:ext cx="17013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#EFB661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239 182 97</a:t>
            </a:r>
            <a:endParaRPr lang="pt-BR" sz="1500" dirty="0">
              <a:latin typeface="+mn-lt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3621BD66-2147-445F-B95E-D96C8E6E644E}"/>
              </a:ext>
            </a:extLst>
          </p:cNvPr>
          <p:cNvSpPr/>
          <p:nvPr userDrawn="1"/>
        </p:nvSpPr>
        <p:spPr>
          <a:xfrm>
            <a:off x="3355195" y="4633318"/>
            <a:ext cx="657764" cy="657764"/>
          </a:xfrm>
          <a:prstGeom prst="rect">
            <a:avLst/>
          </a:prstGeom>
          <a:solidFill>
            <a:srgbClr val="63666A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EBF10436-21C6-4B1F-823A-07D19200D442}"/>
              </a:ext>
            </a:extLst>
          </p:cNvPr>
          <p:cNvSpPr txBox="1"/>
          <p:nvPr userDrawn="1"/>
        </p:nvSpPr>
        <p:spPr>
          <a:xfrm>
            <a:off x="4289005" y="4685201"/>
            <a:ext cx="17013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HEX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#63666A</a:t>
            </a:r>
          </a:p>
          <a:p>
            <a:r>
              <a:rPr lang="pt-BR" sz="1500" b="1" i="0" u="none" strike="noStrike" baseline="0" dirty="0">
                <a:solidFill>
                  <a:srgbClr val="1F2A44"/>
                </a:solidFill>
                <a:latin typeface="+mn-lt"/>
              </a:rPr>
              <a:t>RGB</a:t>
            </a:r>
            <a:r>
              <a:rPr lang="pt-BR" sz="1500" b="0" i="0" u="none" strike="noStrike" baseline="0" dirty="0">
                <a:solidFill>
                  <a:srgbClr val="1F2A44"/>
                </a:solidFill>
                <a:latin typeface="+mn-lt"/>
              </a:rPr>
              <a:t> 99 102 106</a:t>
            </a:r>
            <a:endParaRPr lang="pt-BR" sz="1500" dirty="0">
              <a:latin typeface="+mn-lt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816410E-D2E9-45C9-BAF3-8179306838DC}"/>
              </a:ext>
            </a:extLst>
          </p:cNvPr>
          <p:cNvCxnSpPr/>
          <p:nvPr userDrawn="1"/>
        </p:nvCxnSpPr>
        <p:spPr>
          <a:xfrm>
            <a:off x="5981700" y="1714500"/>
            <a:ext cx="0" cy="4800600"/>
          </a:xfrm>
          <a:prstGeom prst="line">
            <a:avLst/>
          </a:prstGeom>
          <a:ln w="38100">
            <a:solidFill>
              <a:srgbClr val="6366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8E25A67-9179-46F0-A60F-E153A3B8D6EB}"/>
              </a:ext>
            </a:extLst>
          </p:cNvPr>
          <p:cNvSpPr txBox="1"/>
          <p:nvPr userDrawn="1"/>
        </p:nvSpPr>
        <p:spPr>
          <a:xfrm>
            <a:off x="6210300" y="1647619"/>
            <a:ext cx="3687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Imagens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467D14B3-6013-492E-888B-1CF1C3976445}"/>
              </a:ext>
            </a:extLst>
          </p:cNvPr>
          <p:cNvSpPr txBox="1"/>
          <p:nvPr userDrawn="1"/>
        </p:nvSpPr>
        <p:spPr>
          <a:xfrm>
            <a:off x="6210300" y="2539186"/>
            <a:ext cx="54971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i="0" dirty="0"/>
              <a:t>Evite utilizar imagens em baixa qualidade ou que contenham marca d’água. Aqui estão alguns sites de bancos de imagens gratuitos:</a:t>
            </a:r>
          </a:p>
          <a:p>
            <a:endParaRPr lang="pt-BR" sz="1500" i="0" dirty="0">
              <a:solidFill>
                <a:srgbClr val="0762C8"/>
              </a:solidFill>
            </a:endParaRPr>
          </a:p>
          <a:p>
            <a:r>
              <a:rPr lang="pt-BR" sz="1600" i="0" dirty="0">
                <a:solidFill>
                  <a:srgbClr val="0762C8"/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</a:t>
            </a:r>
            <a:endParaRPr lang="pt-BR" sz="1600" i="0" dirty="0">
              <a:solidFill>
                <a:srgbClr val="0762C8"/>
              </a:solidFill>
              <a:effectLst/>
            </a:endParaRPr>
          </a:p>
          <a:p>
            <a:endParaRPr lang="pt-BR" sz="1600" dirty="0">
              <a:solidFill>
                <a:srgbClr val="0762C8"/>
              </a:solidFill>
            </a:endParaRPr>
          </a:p>
          <a:p>
            <a:r>
              <a:rPr lang="pt-BR" sz="1600" i="0" dirty="0">
                <a:solidFill>
                  <a:srgbClr val="0762C8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https://visualhunt.com</a:t>
            </a:r>
            <a:endParaRPr lang="pt-BR" sz="1600" i="0" dirty="0">
              <a:solidFill>
                <a:srgbClr val="0762C8"/>
              </a:solidFill>
              <a:effectLst/>
            </a:endParaRPr>
          </a:p>
          <a:p>
            <a:endParaRPr lang="pt-BR" sz="1600" dirty="0">
              <a:solidFill>
                <a:srgbClr val="0762C8"/>
              </a:solidFill>
            </a:endParaRPr>
          </a:p>
          <a:p>
            <a:r>
              <a:rPr lang="pt-BR" sz="1600" i="0" dirty="0">
                <a:solidFill>
                  <a:srgbClr val="0762C8"/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https://www.pexels.com/pt-br/</a:t>
            </a:r>
            <a:endParaRPr lang="pt-BR" sz="1500" i="0" dirty="0"/>
          </a:p>
        </p:txBody>
      </p:sp>
    </p:spTree>
    <p:extLst>
      <p:ext uri="{BB962C8B-B14F-4D97-AF65-F5344CB8AC3E}">
        <p14:creationId xmlns:p14="http://schemas.microsoft.com/office/powerpoint/2010/main" val="380721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D">
    <p:bg>
      <p:bgPr>
        <a:solidFill>
          <a:srgbClr val="F4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5EF2F37-C3DF-432C-9422-17A32F757608}"/>
              </a:ext>
            </a:extLst>
          </p:cNvPr>
          <p:cNvSpPr txBox="1"/>
          <p:nvPr userDrawn="1"/>
        </p:nvSpPr>
        <p:spPr>
          <a:xfrm>
            <a:off x="342900" y="342900"/>
            <a:ext cx="11506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>
                <a:solidFill>
                  <a:srgbClr val="0762C8"/>
                </a:solidFill>
              </a:rPr>
              <a:t>Identidade Visual Básica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DCC16001-BE79-4EA6-9528-124384800A86}"/>
              </a:ext>
            </a:extLst>
          </p:cNvPr>
          <p:cNvSpPr txBox="1"/>
          <p:nvPr userDrawn="1"/>
        </p:nvSpPr>
        <p:spPr>
          <a:xfrm>
            <a:off x="258793" y="1647619"/>
            <a:ext cx="3771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Galeria PowerPoint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907215B5-BAEB-4B7F-83C7-3868DDC78031}"/>
              </a:ext>
            </a:extLst>
          </p:cNvPr>
          <p:cNvSpPr txBox="1"/>
          <p:nvPr userDrawn="1"/>
        </p:nvSpPr>
        <p:spPr>
          <a:xfrm>
            <a:off x="342900" y="2539186"/>
            <a:ext cx="54971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/>
              <a:t>O PowerPoint tem sua própria galeria de imagens, ícones e ilustrações, inclusive, alguns desses itens podem ser editados</a:t>
            </a:r>
            <a:r>
              <a:rPr lang="pt-BR" sz="1500" i="0" dirty="0"/>
              <a:t>.</a:t>
            </a:r>
          </a:p>
          <a:p>
            <a:endParaRPr lang="pt-BR" sz="1500" i="0" dirty="0"/>
          </a:p>
          <a:p>
            <a:r>
              <a:rPr lang="pt-BR" sz="1500" i="0" dirty="0"/>
              <a:t>Para utilizá-los basta ir na aba INSERIR e clicar em ÍCONES, a galeria será aberta e você poderá fazer uma busca rápida.</a:t>
            </a:r>
          </a:p>
          <a:p>
            <a:endParaRPr lang="pt-BR" sz="1500" i="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57B3EAB-57D5-4F0A-A9B9-9A625434C3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5739" y="4092230"/>
            <a:ext cx="3711504" cy="2422870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690E6C2-3EB5-47A5-8551-E0EC21A04C7B}"/>
              </a:ext>
            </a:extLst>
          </p:cNvPr>
          <p:cNvCxnSpPr/>
          <p:nvPr userDrawn="1"/>
        </p:nvCxnSpPr>
        <p:spPr>
          <a:xfrm>
            <a:off x="5981700" y="1714500"/>
            <a:ext cx="0" cy="4800600"/>
          </a:xfrm>
          <a:prstGeom prst="line">
            <a:avLst/>
          </a:prstGeom>
          <a:ln w="38100">
            <a:solidFill>
              <a:srgbClr val="6366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2909C1D9-CBF2-4F45-A978-ED6E012197FC}"/>
              </a:ext>
            </a:extLst>
          </p:cNvPr>
          <p:cNvSpPr txBox="1"/>
          <p:nvPr userDrawn="1"/>
        </p:nvSpPr>
        <p:spPr>
          <a:xfrm>
            <a:off x="6210301" y="2539186"/>
            <a:ext cx="549718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i="0" dirty="0"/>
              <a:t>Também é possível pesquisar imagens na internet, vá até a aba INSERIR e clique em IMAGENS, depois em IMAGENS ONLINE...</a:t>
            </a:r>
          </a:p>
          <a:p>
            <a:endParaRPr lang="pt-BR" sz="1500" i="0" dirty="0"/>
          </a:p>
          <a:p>
            <a:r>
              <a:rPr lang="pt-BR" sz="1500" i="0" dirty="0"/>
              <a:t>Uma galeria de imagens será aberta.</a:t>
            </a:r>
          </a:p>
          <a:p>
            <a:endParaRPr lang="pt-BR" sz="1500" i="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ECBBBD7-2D40-40A7-92C5-970A5629059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59881" y="4016514"/>
            <a:ext cx="3798022" cy="253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3998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kg Cinz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67274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 com Título e Subtítul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5943105" y="2188106"/>
            <a:ext cx="5735653" cy="163418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3420" b="1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5943105" y="3820872"/>
            <a:ext cx="5735653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80" b="0">
                <a:solidFill>
                  <a:srgbClr val="253746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sp>
        <p:nvSpPr>
          <p:cNvPr id="3077" name="Freeform 5"/>
          <p:cNvSpPr>
            <a:spLocks noEditPoints="1"/>
          </p:cNvSpPr>
          <p:nvPr userDrawn="1"/>
        </p:nvSpPr>
        <p:spPr bwMode="auto">
          <a:xfrm>
            <a:off x="-2031838" y="5"/>
            <a:ext cx="7254385" cy="6858000"/>
          </a:xfrm>
          <a:custGeom>
            <a:avLst/>
            <a:gdLst/>
            <a:ahLst/>
            <a:cxnLst>
              <a:cxn ang="0">
                <a:pos x="15853" y="16870"/>
              </a:cxn>
              <a:cxn ang="0">
                <a:pos x="15717" y="16705"/>
              </a:cxn>
              <a:cxn ang="0">
                <a:pos x="10719" y="1937"/>
              </a:cxn>
              <a:cxn ang="0">
                <a:pos x="10726" y="1781"/>
              </a:cxn>
              <a:cxn ang="0">
                <a:pos x="10625" y="1498"/>
              </a:cxn>
              <a:cxn ang="0">
                <a:pos x="10462" y="1137"/>
              </a:cxn>
              <a:cxn ang="0">
                <a:pos x="10272" y="796"/>
              </a:cxn>
              <a:cxn ang="0">
                <a:pos x="10055" y="477"/>
              </a:cxn>
              <a:cxn ang="0">
                <a:pos x="9814" y="182"/>
              </a:cxn>
              <a:cxn ang="0">
                <a:pos x="9251" y="45"/>
              </a:cxn>
              <a:cxn ang="0">
                <a:pos x="9551" y="336"/>
              </a:cxn>
              <a:cxn ang="0">
                <a:pos x="9821" y="657"/>
              </a:cxn>
              <a:cxn ang="0">
                <a:pos x="10058" y="1005"/>
              </a:cxn>
              <a:cxn ang="0">
                <a:pos x="10260" y="1379"/>
              </a:cxn>
              <a:cxn ang="0">
                <a:pos x="10426" y="1775"/>
              </a:cxn>
              <a:cxn ang="0">
                <a:pos x="10513" y="1933"/>
              </a:cxn>
              <a:cxn ang="0">
                <a:pos x="15627" y="16776"/>
              </a:cxn>
              <a:cxn ang="0">
                <a:pos x="15619" y="16978"/>
              </a:cxn>
              <a:cxn ang="0">
                <a:pos x="15666" y="17155"/>
              </a:cxn>
              <a:cxn ang="0">
                <a:pos x="15736" y="17540"/>
              </a:cxn>
              <a:cxn ang="0">
                <a:pos x="15738" y="17924"/>
              </a:cxn>
              <a:cxn ang="0">
                <a:pos x="15671" y="18301"/>
              </a:cxn>
              <a:cxn ang="0">
                <a:pos x="15536" y="18662"/>
              </a:cxn>
              <a:cxn ang="0">
                <a:pos x="15335" y="19002"/>
              </a:cxn>
              <a:cxn ang="0">
                <a:pos x="15682" y="18992"/>
              </a:cxn>
              <a:cxn ang="0">
                <a:pos x="15865" y="18619"/>
              </a:cxn>
              <a:cxn ang="0">
                <a:pos x="15982" y="18227"/>
              </a:cxn>
              <a:cxn ang="0">
                <a:pos x="16029" y="17822"/>
              </a:cxn>
              <a:cxn ang="0">
                <a:pos x="16008" y="17412"/>
              </a:cxn>
              <a:cxn ang="0">
                <a:pos x="15917" y="17003"/>
              </a:cxn>
              <a:cxn ang="0">
                <a:pos x="4023" y="18915"/>
              </a:cxn>
              <a:cxn ang="0">
                <a:pos x="3710" y="18613"/>
              </a:cxn>
              <a:cxn ang="0">
                <a:pos x="3429" y="18280"/>
              </a:cxn>
              <a:cxn ang="0">
                <a:pos x="3184" y="17915"/>
              </a:cxn>
              <a:cxn ang="0">
                <a:pos x="2978" y="17521"/>
              </a:cxn>
              <a:cxn ang="0">
                <a:pos x="620" y="10848"/>
              </a:cxn>
              <a:cxn ang="0">
                <a:pos x="481" y="10349"/>
              </a:cxn>
              <a:cxn ang="0">
                <a:pos x="405" y="9838"/>
              </a:cxn>
              <a:cxn ang="0">
                <a:pos x="395" y="9322"/>
              </a:cxn>
              <a:cxn ang="0">
                <a:pos x="448" y="8810"/>
              </a:cxn>
              <a:cxn ang="0">
                <a:pos x="567" y="8306"/>
              </a:cxn>
              <a:cxn ang="0">
                <a:pos x="2915" y="1625"/>
              </a:cxn>
              <a:cxn ang="0">
                <a:pos x="3098" y="1237"/>
              </a:cxn>
              <a:cxn ang="0">
                <a:pos x="3321" y="873"/>
              </a:cxn>
              <a:cxn ang="0">
                <a:pos x="3576" y="537"/>
              </a:cxn>
              <a:cxn ang="0">
                <a:pos x="3863" y="230"/>
              </a:cxn>
              <a:cxn ang="0">
                <a:pos x="0" y="0"/>
              </a:cxn>
              <a:cxn ang="0">
                <a:pos x="3582" y="10712"/>
              </a:cxn>
              <a:cxn ang="0">
                <a:pos x="3463" y="10195"/>
              </a:cxn>
              <a:cxn ang="0">
                <a:pos x="3410" y="9668"/>
              </a:cxn>
              <a:cxn ang="0">
                <a:pos x="3421" y="9139"/>
              </a:cxn>
              <a:cxn ang="0">
                <a:pos x="3496" y="8614"/>
              </a:cxn>
              <a:cxn ang="0">
                <a:pos x="3636" y="8102"/>
              </a:cxn>
              <a:cxn ang="0">
                <a:pos x="3480" y="8335"/>
              </a:cxn>
              <a:cxn ang="0">
                <a:pos x="3370" y="8863"/>
              </a:cxn>
              <a:cxn ang="0">
                <a:pos x="3326" y="9401"/>
              </a:cxn>
              <a:cxn ang="0">
                <a:pos x="3348" y="9940"/>
              </a:cxn>
              <a:cxn ang="0">
                <a:pos x="3436" y="10473"/>
              </a:cxn>
              <a:cxn ang="0">
                <a:pos x="6335" y="19052"/>
              </a:cxn>
            </a:cxnLst>
            <a:rect l="0" t="0" r="r" b="b"/>
            <a:pathLst>
              <a:path w="16031" h="19052">
                <a:moveTo>
                  <a:pt x="15896" y="16936"/>
                </a:moveTo>
                <a:lnTo>
                  <a:pt x="15891" y="16924"/>
                </a:lnTo>
                <a:lnTo>
                  <a:pt x="15885" y="16911"/>
                </a:lnTo>
                <a:lnTo>
                  <a:pt x="15877" y="16900"/>
                </a:lnTo>
                <a:lnTo>
                  <a:pt x="15870" y="16890"/>
                </a:lnTo>
                <a:lnTo>
                  <a:pt x="15853" y="16870"/>
                </a:lnTo>
                <a:lnTo>
                  <a:pt x="15832" y="16843"/>
                </a:lnTo>
                <a:lnTo>
                  <a:pt x="15808" y="16814"/>
                </a:lnTo>
                <a:lnTo>
                  <a:pt x="15783" y="16784"/>
                </a:lnTo>
                <a:lnTo>
                  <a:pt x="15759" y="16755"/>
                </a:lnTo>
                <a:lnTo>
                  <a:pt x="15736" y="16727"/>
                </a:lnTo>
                <a:lnTo>
                  <a:pt x="15717" y="16705"/>
                </a:lnTo>
                <a:lnTo>
                  <a:pt x="15705" y="16690"/>
                </a:lnTo>
                <a:lnTo>
                  <a:pt x="10714" y="2052"/>
                </a:lnTo>
                <a:lnTo>
                  <a:pt x="10714" y="2031"/>
                </a:lnTo>
                <a:lnTo>
                  <a:pt x="10717" y="2004"/>
                </a:lnTo>
                <a:lnTo>
                  <a:pt x="10718" y="1972"/>
                </a:lnTo>
                <a:lnTo>
                  <a:pt x="10719" y="1937"/>
                </a:lnTo>
                <a:lnTo>
                  <a:pt x="10721" y="1901"/>
                </a:lnTo>
                <a:lnTo>
                  <a:pt x="10723" y="1867"/>
                </a:lnTo>
                <a:lnTo>
                  <a:pt x="10724" y="1837"/>
                </a:lnTo>
                <a:lnTo>
                  <a:pt x="10726" y="1811"/>
                </a:lnTo>
                <a:lnTo>
                  <a:pt x="10726" y="1796"/>
                </a:lnTo>
                <a:lnTo>
                  <a:pt x="10726" y="1781"/>
                </a:lnTo>
                <a:lnTo>
                  <a:pt x="10723" y="1766"/>
                </a:lnTo>
                <a:lnTo>
                  <a:pt x="10719" y="1751"/>
                </a:lnTo>
                <a:lnTo>
                  <a:pt x="10697" y="1687"/>
                </a:lnTo>
                <a:lnTo>
                  <a:pt x="10674" y="1624"/>
                </a:lnTo>
                <a:lnTo>
                  <a:pt x="10650" y="1561"/>
                </a:lnTo>
                <a:lnTo>
                  <a:pt x="10625" y="1498"/>
                </a:lnTo>
                <a:lnTo>
                  <a:pt x="10600" y="1437"/>
                </a:lnTo>
                <a:lnTo>
                  <a:pt x="10573" y="1376"/>
                </a:lnTo>
                <a:lnTo>
                  <a:pt x="10547" y="1314"/>
                </a:lnTo>
                <a:lnTo>
                  <a:pt x="10519" y="1255"/>
                </a:lnTo>
                <a:lnTo>
                  <a:pt x="10490" y="1195"/>
                </a:lnTo>
                <a:lnTo>
                  <a:pt x="10462" y="1137"/>
                </a:lnTo>
                <a:lnTo>
                  <a:pt x="10433" y="1078"/>
                </a:lnTo>
                <a:lnTo>
                  <a:pt x="10401" y="1020"/>
                </a:lnTo>
                <a:lnTo>
                  <a:pt x="10370" y="964"/>
                </a:lnTo>
                <a:lnTo>
                  <a:pt x="10338" y="907"/>
                </a:lnTo>
                <a:lnTo>
                  <a:pt x="10306" y="852"/>
                </a:lnTo>
                <a:lnTo>
                  <a:pt x="10272" y="796"/>
                </a:lnTo>
                <a:lnTo>
                  <a:pt x="10238" y="741"/>
                </a:lnTo>
                <a:lnTo>
                  <a:pt x="10202" y="687"/>
                </a:lnTo>
                <a:lnTo>
                  <a:pt x="10167" y="634"/>
                </a:lnTo>
                <a:lnTo>
                  <a:pt x="10131" y="581"/>
                </a:lnTo>
                <a:lnTo>
                  <a:pt x="10093" y="528"/>
                </a:lnTo>
                <a:lnTo>
                  <a:pt x="10055" y="477"/>
                </a:lnTo>
                <a:lnTo>
                  <a:pt x="10017" y="426"/>
                </a:lnTo>
                <a:lnTo>
                  <a:pt x="9977" y="376"/>
                </a:lnTo>
                <a:lnTo>
                  <a:pt x="9938" y="327"/>
                </a:lnTo>
                <a:lnTo>
                  <a:pt x="9897" y="278"/>
                </a:lnTo>
                <a:lnTo>
                  <a:pt x="9856" y="230"/>
                </a:lnTo>
                <a:lnTo>
                  <a:pt x="9814" y="182"/>
                </a:lnTo>
                <a:lnTo>
                  <a:pt x="9771" y="136"/>
                </a:lnTo>
                <a:lnTo>
                  <a:pt x="9728" y="89"/>
                </a:lnTo>
                <a:lnTo>
                  <a:pt x="9684" y="44"/>
                </a:lnTo>
                <a:lnTo>
                  <a:pt x="9640" y="0"/>
                </a:lnTo>
                <a:lnTo>
                  <a:pt x="9198" y="0"/>
                </a:lnTo>
                <a:lnTo>
                  <a:pt x="9251" y="45"/>
                </a:lnTo>
                <a:lnTo>
                  <a:pt x="9303" y="92"/>
                </a:lnTo>
                <a:lnTo>
                  <a:pt x="9354" y="138"/>
                </a:lnTo>
                <a:lnTo>
                  <a:pt x="9405" y="186"/>
                </a:lnTo>
                <a:lnTo>
                  <a:pt x="9454" y="235"/>
                </a:lnTo>
                <a:lnTo>
                  <a:pt x="9503" y="286"/>
                </a:lnTo>
                <a:lnTo>
                  <a:pt x="9551" y="336"/>
                </a:lnTo>
                <a:lnTo>
                  <a:pt x="9599" y="387"/>
                </a:lnTo>
                <a:lnTo>
                  <a:pt x="9644" y="439"/>
                </a:lnTo>
                <a:lnTo>
                  <a:pt x="9689" y="492"/>
                </a:lnTo>
                <a:lnTo>
                  <a:pt x="9734" y="546"/>
                </a:lnTo>
                <a:lnTo>
                  <a:pt x="9778" y="601"/>
                </a:lnTo>
                <a:lnTo>
                  <a:pt x="9821" y="657"/>
                </a:lnTo>
                <a:lnTo>
                  <a:pt x="9863" y="713"/>
                </a:lnTo>
                <a:lnTo>
                  <a:pt x="9903" y="770"/>
                </a:lnTo>
                <a:lnTo>
                  <a:pt x="9943" y="828"/>
                </a:lnTo>
                <a:lnTo>
                  <a:pt x="9982" y="886"/>
                </a:lnTo>
                <a:lnTo>
                  <a:pt x="10021" y="945"/>
                </a:lnTo>
                <a:lnTo>
                  <a:pt x="10058" y="1005"/>
                </a:lnTo>
                <a:lnTo>
                  <a:pt x="10094" y="1065"/>
                </a:lnTo>
                <a:lnTo>
                  <a:pt x="10129" y="1127"/>
                </a:lnTo>
                <a:lnTo>
                  <a:pt x="10163" y="1189"/>
                </a:lnTo>
                <a:lnTo>
                  <a:pt x="10197" y="1252"/>
                </a:lnTo>
                <a:lnTo>
                  <a:pt x="10229" y="1314"/>
                </a:lnTo>
                <a:lnTo>
                  <a:pt x="10260" y="1379"/>
                </a:lnTo>
                <a:lnTo>
                  <a:pt x="10290" y="1444"/>
                </a:lnTo>
                <a:lnTo>
                  <a:pt x="10319" y="1508"/>
                </a:lnTo>
                <a:lnTo>
                  <a:pt x="10348" y="1575"/>
                </a:lnTo>
                <a:lnTo>
                  <a:pt x="10375" y="1640"/>
                </a:lnTo>
                <a:lnTo>
                  <a:pt x="10401" y="1708"/>
                </a:lnTo>
                <a:lnTo>
                  <a:pt x="10426" y="1775"/>
                </a:lnTo>
                <a:lnTo>
                  <a:pt x="10450" y="1843"/>
                </a:lnTo>
                <a:lnTo>
                  <a:pt x="10455" y="1855"/>
                </a:lnTo>
                <a:lnTo>
                  <a:pt x="10462" y="1868"/>
                </a:lnTo>
                <a:lnTo>
                  <a:pt x="10468" y="1879"/>
                </a:lnTo>
                <a:lnTo>
                  <a:pt x="10477" y="1889"/>
                </a:lnTo>
                <a:lnTo>
                  <a:pt x="10513" y="1933"/>
                </a:lnTo>
                <a:lnTo>
                  <a:pt x="10561" y="1989"/>
                </a:lnTo>
                <a:lnTo>
                  <a:pt x="10606" y="2042"/>
                </a:lnTo>
                <a:lnTo>
                  <a:pt x="10636" y="2076"/>
                </a:lnTo>
                <a:lnTo>
                  <a:pt x="15629" y="16722"/>
                </a:lnTo>
                <a:lnTo>
                  <a:pt x="15628" y="16746"/>
                </a:lnTo>
                <a:lnTo>
                  <a:pt x="15627" y="16776"/>
                </a:lnTo>
                <a:lnTo>
                  <a:pt x="15626" y="16812"/>
                </a:lnTo>
                <a:lnTo>
                  <a:pt x="15624" y="16848"/>
                </a:lnTo>
                <a:lnTo>
                  <a:pt x="15623" y="16886"/>
                </a:lnTo>
                <a:lnTo>
                  <a:pt x="15622" y="16922"/>
                </a:lnTo>
                <a:lnTo>
                  <a:pt x="15621" y="16954"/>
                </a:lnTo>
                <a:lnTo>
                  <a:pt x="15619" y="16978"/>
                </a:lnTo>
                <a:lnTo>
                  <a:pt x="15619" y="16990"/>
                </a:lnTo>
                <a:lnTo>
                  <a:pt x="15621" y="17003"/>
                </a:lnTo>
                <a:lnTo>
                  <a:pt x="15623" y="17015"/>
                </a:lnTo>
                <a:lnTo>
                  <a:pt x="15627" y="17028"/>
                </a:lnTo>
                <a:lnTo>
                  <a:pt x="15647" y="17091"/>
                </a:lnTo>
                <a:lnTo>
                  <a:pt x="15666" y="17155"/>
                </a:lnTo>
                <a:lnTo>
                  <a:pt x="15682" y="17218"/>
                </a:lnTo>
                <a:lnTo>
                  <a:pt x="15697" y="17282"/>
                </a:lnTo>
                <a:lnTo>
                  <a:pt x="15710" y="17346"/>
                </a:lnTo>
                <a:lnTo>
                  <a:pt x="15720" y="17410"/>
                </a:lnTo>
                <a:lnTo>
                  <a:pt x="15730" y="17475"/>
                </a:lnTo>
                <a:lnTo>
                  <a:pt x="15736" y="17540"/>
                </a:lnTo>
                <a:lnTo>
                  <a:pt x="15741" y="17604"/>
                </a:lnTo>
                <a:lnTo>
                  <a:pt x="15744" y="17668"/>
                </a:lnTo>
                <a:lnTo>
                  <a:pt x="15745" y="17732"/>
                </a:lnTo>
                <a:lnTo>
                  <a:pt x="15745" y="17797"/>
                </a:lnTo>
                <a:lnTo>
                  <a:pt x="15743" y="17860"/>
                </a:lnTo>
                <a:lnTo>
                  <a:pt x="15738" y="17924"/>
                </a:lnTo>
                <a:lnTo>
                  <a:pt x="15731" y="17988"/>
                </a:lnTo>
                <a:lnTo>
                  <a:pt x="15722" y="18051"/>
                </a:lnTo>
                <a:lnTo>
                  <a:pt x="15712" y="18114"/>
                </a:lnTo>
                <a:lnTo>
                  <a:pt x="15701" y="18177"/>
                </a:lnTo>
                <a:lnTo>
                  <a:pt x="15686" y="18238"/>
                </a:lnTo>
                <a:lnTo>
                  <a:pt x="15671" y="18301"/>
                </a:lnTo>
                <a:lnTo>
                  <a:pt x="15653" y="18361"/>
                </a:lnTo>
                <a:lnTo>
                  <a:pt x="15633" y="18423"/>
                </a:lnTo>
                <a:lnTo>
                  <a:pt x="15612" y="18483"/>
                </a:lnTo>
                <a:lnTo>
                  <a:pt x="15588" y="18544"/>
                </a:lnTo>
                <a:lnTo>
                  <a:pt x="15563" y="18603"/>
                </a:lnTo>
                <a:lnTo>
                  <a:pt x="15536" y="18662"/>
                </a:lnTo>
                <a:lnTo>
                  <a:pt x="15507" y="18721"/>
                </a:lnTo>
                <a:lnTo>
                  <a:pt x="15477" y="18778"/>
                </a:lnTo>
                <a:lnTo>
                  <a:pt x="15444" y="18836"/>
                </a:lnTo>
                <a:lnTo>
                  <a:pt x="15409" y="18892"/>
                </a:lnTo>
                <a:lnTo>
                  <a:pt x="15374" y="18948"/>
                </a:lnTo>
                <a:lnTo>
                  <a:pt x="15335" y="19002"/>
                </a:lnTo>
                <a:lnTo>
                  <a:pt x="15326" y="19014"/>
                </a:lnTo>
                <a:lnTo>
                  <a:pt x="15317" y="19027"/>
                </a:lnTo>
                <a:lnTo>
                  <a:pt x="15309" y="19039"/>
                </a:lnTo>
                <a:lnTo>
                  <a:pt x="15299" y="19052"/>
                </a:lnTo>
                <a:lnTo>
                  <a:pt x="15646" y="19052"/>
                </a:lnTo>
                <a:lnTo>
                  <a:pt x="15682" y="18992"/>
                </a:lnTo>
                <a:lnTo>
                  <a:pt x="15717" y="18931"/>
                </a:lnTo>
                <a:lnTo>
                  <a:pt x="15750" y="18871"/>
                </a:lnTo>
                <a:lnTo>
                  <a:pt x="15782" y="18808"/>
                </a:lnTo>
                <a:lnTo>
                  <a:pt x="15812" y="18746"/>
                </a:lnTo>
                <a:lnTo>
                  <a:pt x="15839" y="18683"/>
                </a:lnTo>
                <a:lnTo>
                  <a:pt x="15865" y="18619"/>
                </a:lnTo>
                <a:lnTo>
                  <a:pt x="15889" y="18555"/>
                </a:lnTo>
                <a:lnTo>
                  <a:pt x="15911" y="18490"/>
                </a:lnTo>
                <a:lnTo>
                  <a:pt x="15931" y="18426"/>
                </a:lnTo>
                <a:lnTo>
                  <a:pt x="15950" y="18359"/>
                </a:lnTo>
                <a:lnTo>
                  <a:pt x="15967" y="18293"/>
                </a:lnTo>
                <a:lnTo>
                  <a:pt x="15982" y="18227"/>
                </a:lnTo>
                <a:lnTo>
                  <a:pt x="15994" y="18160"/>
                </a:lnTo>
                <a:lnTo>
                  <a:pt x="16004" y="18093"/>
                </a:lnTo>
                <a:lnTo>
                  <a:pt x="16014" y="18026"/>
                </a:lnTo>
                <a:lnTo>
                  <a:pt x="16021" y="17958"/>
                </a:lnTo>
                <a:lnTo>
                  <a:pt x="16026" y="17890"/>
                </a:lnTo>
                <a:lnTo>
                  <a:pt x="16029" y="17822"/>
                </a:lnTo>
                <a:lnTo>
                  <a:pt x="16031" y="17754"/>
                </a:lnTo>
                <a:lnTo>
                  <a:pt x="16031" y="17686"/>
                </a:lnTo>
                <a:lnTo>
                  <a:pt x="16028" y="17618"/>
                </a:lnTo>
                <a:lnTo>
                  <a:pt x="16023" y="17549"/>
                </a:lnTo>
                <a:lnTo>
                  <a:pt x="16017" y="17481"/>
                </a:lnTo>
                <a:lnTo>
                  <a:pt x="16008" y="17412"/>
                </a:lnTo>
                <a:lnTo>
                  <a:pt x="15998" y="17344"/>
                </a:lnTo>
                <a:lnTo>
                  <a:pt x="15987" y="17276"/>
                </a:lnTo>
                <a:lnTo>
                  <a:pt x="15972" y="17207"/>
                </a:lnTo>
                <a:lnTo>
                  <a:pt x="15956" y="17139"/>
                </a:lnTo>
                <a:lnTo>
                  <a:pt x="15938" y="17071"/>
                </a:lnTo>
                <a:lnTo>
                  <a:pt x="15917" y="17003"/>
                </a:lnTo>
                <a:lnTo>
                  <a:pt x="15896" y="16936"/>
                </a:lnTo>
                <a:close/>
                <a:moveTo>
                  <a:pt x="0" y="19052"/>
                </a:moveTo>
                <a:lnTo>
                  <a:pt x="4192" y="19052"/>
                </a:lnTo>
                <a:lnTo>
                  <a:pt x="4135" y="19007"/>
                </a:lnTo>
                <a:lnTo>
                  <a:pt x="4078" y="18961"/>
                </a:lnTo>
                <a:lnTo>
                  <a:pt x="4023" y="18915"/>
                </a:lnTo>
                <a:lnTo>
                  <a:pt x="3969" y="18867"/>
                </a:lnTo>
                <a:lnTo>
                  <a:pt x="3916" y="18818"/>
                </a:lnTo>
                <a:lnTo>
                  <a:pt x="3863" y="18768"/>
                </a:lnTo>
                <a:lnTo>
                  <a:pt x="3810" y="18717"/>
                </a:lnTo>
                <a:lnTo>
                  <a:pt x="3760" y="18666"/>
                </a:lnTo>
                <a:lnTo>
                  <a:pt x="3710" y="18613"/>
                </a:lnTo>
                <a:lnTo>
                  <a:pt x="3661" y="18560"/>
                </a:lnTo>
                <a:lnTo>
                  <a:pt x="3613" y="18506"/>
                </a:lnTo>
                <a:lnTo>
                  <a:pt x="3565" y="18451"/>
                </a:lnTo>
                <a:lnTo>
                  <a:pt x="3519" y="18394"/>
                </a:lnTo>
                <a:lnTo>
                  <a:pt x="3473" y="18338"/>
                </a:lnTo>
                <a:lnTo>
                  <a:pt x="3429" y="18280"/>
                </a:lnTo>
                <a:lnTo>
                  <a:pt x="3385" y="18221"/>
                </a:lnTo>
                <a:lnTo>
                  <a:pt x="3344" y="18161"/>
                </a:lnTo>
                <a:lnTo>
                  <a:pt x="3302" y="18101"/>
                </a:lnTo>
                <a:lnTo>
                  <a:pt x="3262" y="18039"/>
                </a:lnTo>
                <a:lnTo>
                  <a:pt x="3222" y="17978"/>
                </a:lnTo>
                <a:lnTo>
                  <a:pt x="3184" y="17915"/>
                </a:lnTo>
                <a:lnTo>
                  <a:pt x="3146" y="17851"/>
                </a:lnTo>
                <a:lnTo>
                  <a:pt x="3111" y="17787"/>
                </a:lnTo>
                <a:lnTo>
                  <a:pt x="3076" y="17721"/>
                </a:lnTo>
                <a:lnTo>
                  <a:pt x="3042" y="17656"/>
                </a:lnTo>
                <a:lnTo>
                  <a:pt x="3009" y="17589"/>
                </a:lnTo>
                <a:lnTo>
                  <a:pt x="2978" y="17521"/>
                </a:lnTo>
                <a:lnTo>
                  <a:pt x="2946" y="17453"/>
                </a:lnTo>
                <a:lnTo>
                  <a:pt x="2917" y="17384"/>
                </a:lnTo>
                <a:lnTo>
                  <a:pt x="2890" y="17314"/>
                </a:lnTo>
                <a:lnTo>
                  <a:pt x="2863" y="17244"/>
                </a:lnTo>
                <a:lnTo>
                  <a:pt x="2837" y="17173"/>
                </a:lnTo>
                <a:lnTo>
                  <a:pt x="620" y="10848"/>
                </a:lnTo>
                <a:lnTo>
                  <a:pt x="593" y="10765"/>
                </a:lnTo>
                <a:lnTo>
                  <a:pt x="567" y="10683"/>
                </a:lnTo>
                <a:lnTo>
                  <a:pt x="542" y="10600"/>
                </a:lnTo>
                <a:lnTo>
                  <a:pt x="521" y="10516"/>
                </a:lnTo>
                <a:lnTo>
                  <a:pt x="499" y="10433"/>
                </a:lnTo>
                <a:lnTo>
                  <a:pt x="481" y="10349"/>
                </a:lnTo>
                <a:lnTo>
                  <a:pt x="464" y="10264"/>
                </a:lnTo>
                <a:lnTo>
                  <a:pt x="449" y="10179"/>
                </a:lnTo>
                <a:lnTo>
                  <a:pt x="435" y="10095"/>
                </a:lnTo>
                <a:lnTo>
                  <a:pt x="424" y="10009"/>
                </a:lnTo>
                <a:lnTo>
                  <a:pt x="414" y="9923"/>
                </a:lnTo>
                <a:lnTo>
                  <a:pt x="405" y="9838"/>
                </a:lnTo>
                <a:lnTo>
                  <a:pt x="399" y="9752"/>
                </a:lnTo>
                <a:lnTo>
                  <a:pt x="395" y="9667"/>
                </a:lnTo>
                <a:lnTo>
                  <a:pt x="392" y="9580"/>
                </a:lnTo>
                <a:lnTo>
                  <a:pt x="391" y="9495"/>
                </a:lnTo>
                <a:lnTo>
                  <a:pt x="392" y="9409"/>
                </a:lnTo>
                <a:lnTo>
                  <a:pt x="395" y="9322"/>
                </a:lnTo>
                <a:lnTo>
                  <a:pt x="399" y="9237"/>
                </a:lnTo>
                <a:lnTo>
                  <a:pt x="405" y="9151"/>
                </a:lnTo>
                <a:lnTo>
                  <a:pt x="414" y="9066"/>
                </a:lnTo>
                <a:lnTo>
                  <a:pt x="424" y="8980"/>
                </a:lnTo>
                <a:lnTo>
                  <a:pt x="435" y="8895"/>
                </a:lnTo>
                <a:lnTo>
                  <a:pt x="448" y="8810"/>
                </a:lnTo>
                <a:lnTo>
                  <a:pt x="464" y="8725"/>
                </a:lnTo>
                <a:lnTo>
                  <a:pt x="481" y="8640"/>
                </a:lnTo>
                <a:lnTo>
                  <a:pt x="499" y="8556"/>
                </a:lnTo>
                <a:lnTo>
                  <a:pt x="520" y="8473"/>
                </a:lnTo>
                <a:lnTo>
                  <a:pt x="542" y="8389"/>
                </a:lnTo>
                <a:lnTo>
                  <a:pt x="567" y="8306"/>
                </a:lnTo>
                <a:lnTo>
                  <a:pt x="593" y="8224"/>
                </a:lnTo>
                <a:lnTo>
                  <a:pt x="620" y="8141"/>
                </a:lnTo>
                <a:lnTo>
                  <a:pt x="2837" y="1829"/>
                </a:lnTo>
                <a:lnTo>
                  <a:pt x="2862" y="1761"/>
                </a:lnTo>
                <a:lnTo>
                  <a:pt x="2887" y="1693"/>
                </a:lnTo>
                <a:lnTo>
                  <a:pt x="2915" y="1625"/>
                </a:lnTo>
                <a:lnTo>
                  <a:pt x="2942" y="1559"/>
                </a:lnTo>
                <a:lnTo>
                  <a:pt x="2971" y="1493"/>
                </a:lnTo>
                <a:lnTo>
                  <a:pt x="3002" y="1428"/>
                </a:lnTo>
                <a:lnTo>
                  <a:pt x="3033" y="1364"/>
                </a:lnTo>
                <a:lnTo>
                  <a:pt x="3066" y="1299"/>
                </a:lnTo>
                <a:lnTo>
                  <a:pt x="3098" y="1237"/>
                </a:lnTo>
                <a:lnTo>
                  <a:pt x="3134" y="1174"/>
                </a:lnTo>
                <a:lnTo>
                  <a:pt x="3169" y="1112"/>
                </a:lnTo>
                <a:lnTo>
                  <a:pt x="3205" y="1050"/>
                </a:lnTo>
                <a:lnTo>
                  <a:pt x="3243" y="991"/>
                </a:lnTo>
                <a:lnTo>
                  <a:pt x="3281" y="931"/>
                </a:lnTo>
                <a:lnTo>
                  <a:pt x="3321" y="873"/>
                </a:lnTo>
                <a:lnTo>
                  <a:pt x="3361" y="815"/>
                </a:lnTo>
                <a:lnTo>
                  <a:pt x="3403" y="757"/>
                </a:lnTo>
                <a:lnTo>
                  <a:pt x="3444" y="701"/>
                </a:lnTo>
                <a:lnTo>
                  <a:pt x="3487" y="645"/>
                </a:lnTo>
                <a:lnTo>
                  <a:pt x="3531" y="591"/>
                </a:lnTo>
                <a:lnTo>
                  <a:pt x="3576" y="537"/>
                </a:lnTo>
                <a:lnTo>
                  <a:pt x="3622" y="483"/>
                </a:lnTo>
                <a:lnTo>
                  <a:pt x="3670" y="431"/>
                </a:lnTo>
                <a:lnTo>
                  <a:pt x="3716" y="380"/>
                </a:lnTo>
                <a:lnTo>
                  <a:pt x="3765" y="330"/>
                </a:lnTo>
                <a:lnTo>
                  <a:pt x="3814" y="279"/>
                </a:lnTo>
                <a:lnTo>
                  <a:pt x="3863" y="230"/>
                </a:lnTo>
                <a:lnTo>
                  <a:pt x="3915" y="182"/>
                </a:lnTo>
                <a:lnTo>
                  <a:pt x="3966" y="136"/>
                </a:lnTo>
                <a:lnTo>
                  <a:pt x="4018" y="89"/>
                </a:lnTo>
                <a:lnTo>
                  <a:pt x="4071" y="44"/>
                </a:lnTo>
                <a:lnTo>
                  <a:pt x="4125" y="0"/>
                </a:lnTo>
                <a:lnTo>
                  <a:pt x="0" y="0"/>
                </a:lnTo>
                <a:lnTo>
                  <a:pt x="0" y="19052"/>
                </a:lnTo>
                <a:close/>
                <a:moveTo>
                  <a:pt x="6335" y="19052"/>
                </a:moveTo>
                <a:lnTo>
                  <a:pt x="6421" y="19052"/>
                </a:lnTo>
                <a:lnTo>
                  <a:pt x="3636" y="10881"/>
                </a:lnTo>
                <a:lnTo>
                  <a:pt x="3608" y="10796"/>
                </a:lnTo>
                <a:lnTo>
                  <a:pt x="3582" y="10712"/>
                </a:lnTo>
                <a:lnTo>
                  <a:pt x="3558" y="10627"/>
                </a:lnTo>
                <a:lnTo>
                  <a:pt x="3535" y="10541"/>
                </a:lnTo>
                <a:lnTo>
                  <a:pt x="3515" y="10456"/>
                </a:lnTo>
                <a:lnTo>
                  <a:pt x="3496" y="10369"/>
                </a:lnTo>
                <a:lnTo>
                  <a:pt x="3478" y="10282"/>
                </a:lnTo>
                <a:lnTo>
                  <a:pt x="3463" y="10195"/>
                </a:lnTo>
                <a:lnTo>
                  <a:pt x="3451" y="10107"/>
                </a:lnTo>
                <a:lnTo>
                  <a:pt x="3438" y="10020"/>
                </a:lnTo>
                <a:lnTo>
                  <a:pt x="3429" y="9932"/>
                </a:lnTo>
                <a:lnTo>
                  <a:pt x="3421" y="9844"/>
                </a:lnTo>
                <a:lnTo>
                  <a:pt x="3414" y="9756"/>
                </a:lnTo>
                <a:lnTo>
                  <a:pt x="3410" y="9668"/>
                </a:lnTo>
                <a:lnTo>
                  <a:pt x="3407" y="9580"/>
                </a:lnTo>
                <a:lnTo>
                  <a:pt x="3407" y="9492"/>
                </a:lnTo>
                <a:lnTo>
                  <a:pt x="3407" y="9403"/>
                </a:lnTo>
                <a:lnTo>
                  <a:pt x="3410" y="9315"/>
                </a:lnTo>
                <a:lnTo>
                  <a:pt x="3414" y="9227"/>
                </a:lnTo>
                <a:lnTo>
                  <a:pt x="3421" y="9139"/>
                </a:lnTo>
                <a:lnTo>
                  <a:pt x="3429" y="9051"/>
                </a:lnTo>
                <a:lnTo>
                  <a:pt x="3438" y="8962"/>
                </a:lnTo>
                <a:lnTo>
                  <a:pt x="3451" y="8876"/>
                </a:lnTo>
                <a:lnTo>
                  <a:pt x="3463" y="8788"/>
                </a:lnTo>
                <a:lnTo>
                  <a:pt x="3478" y="8701"/>
                </a:lnTo>
                <a:lnTo>
                  <a:pt x="3496" y="8614"/>
                </a:lnTo>
                <a:lnTo>
                  <a:pt x="3515" y="8527"/>
                </a:lnTo>
                <a:lnTo>
                  <a:pt x="3535" y="8442"/>
                </a:lnTo>
                <a:lnTo>
                  <a:pt x="3558" y="8356"/>
                </a:lnTo>
                <a:lnTo>
                  <a:pt x="3582" y="8271"/>
                </a:lnTo>
                <a:lnTo>
                  <a:pt x="3608" y="8186"/>
                </a:lnTo>
                <a:lnTo>
                  <a:pt x="3636" y="8102"/>
                </a:lnTo>
                <a:lnTo>
                  <a:pt x="6397" y="0"/>
                </a:lnTo>
                <a:lnTo>
                  <a:pt x="6311" y="0"/>
                </a:lnTo>
                <a:lnTo>
                  <a:pt x="3559" y="8076"/>
                </a:lnTo>
                <a:lnTo>
                  <a:pt x="3530" y="8161"/>
                </a:lnTo>
                <a:lnTo>
                  <a:pt x="3504" y="8248"/>
                </a:lnTo>
                <a:lnTo>
                  <a:pt x="3480" y="8335"/>
                </a:lnTo>
                <a:lnTo>
                  <a:pt x="3456" y="8422"/>
                </a:lnTo>
                <a:lnTo>
                  <a:pt x="3436" y="8510"/>
                </a:lnTo>
                <a:lnTo>
                  <a:pt x="3417" y="8598"/>
                </a:lnTo>
                <a:lnTo>
                  <a:pt x="3399" y="8686"/>
                </a:lnTo>
                <a:lnTo>
                  <a:pt x="3383" y="8775"/>
                </a:lnTo>
                <a:lnTo>
                  <a:pt x="3370" y="8863"/>
                </a:lnTo>
                <a:lnTo>
                  <a:pt x="3358" y="8952"/>
                </a:lnTo>
                <a:lnTo>
                  <a:pt x="3348" y="9043"/>
                </a:lnTo>
                <a:lnTo>
                  <a:pt x="3340" y="9132"/>
                </a:lnTo>
                <a:lnTo>
                  <a:pt x="3334" y="9222"/>
                </a:lnTo>
                <a:lnTo>
                  <a:pt x="3329" y="9312"/>
                </a:lnTo>
                <a:lnTo>
                  <a:pt x="3326" y="9401"/>
                </a:lnTo>
                <a:lnTo>
                  <a:pt x="3325" y="9491"/>
                </a:lnTo>
                <a:lnTo>
                  <a:pt x="3326" y="9581"/>
                </a:lnTo>
                <a:lnTo>
                  <a:pt x="3329" y="9671"/>
                </a:lnTo>
                <a:lnTo>
                  <a:pt x="3334" y="9761"/>
                </a:lnTo>
                <a:lnTo>
                  <a:pt x="3340" y="9851"/>
                </a:lnTo>
                <a:lnTo>
                  <a:pt x="3348" y="9940"/>
                </a:lnTo>
                <a:lnTo>
                  <a:pt x="3358" y="10030"/>
                </a:lnTo>
                <a:lnTo>
                  <a:pt x="3370" y="10118"/>
                </a:lnTo>
                <a:lnTo>
                  <a:pt x="3383" y="10208"/>
                </a:lnTo>
                <a:lnTo>
                  <a:pt x="3399" y="10297"/>
                </a:lnTo>
                <a:lnTo>
                  <a:pt x="3417" y="10385"/>
                </a:lnTo>
                <a:lnTo>
                  <a:pt x="3436" y="10473"/>
                </a:lnTo>
                <a:lnTo>
                  <a:pt x="3456" y="10561"/>
                </a:lnTo>
                <a:lnTo>
                  <a:pt x="3480" y="10648"/>
                </a:lnTo>
                <a:lnTo>
                  <a:pt x="3504" y="10735"/>
                </a:lnTo>
                <a:lnTo>
                  <a:pt x="3530" y="10822"/>
                </a:lnTo>
                <a:lnTo>
                  <a:pt x="3559" y="10907"/>
                </a:lnTo>
                <a:lnTo>
                  <a:pt x="6335" y="19052"/>
                </a:lnTo>
                <a:close/>
              </a:path>
            </a:pathLst>
          </a:custGeom>
          <a:solidFill>
            <a:srgbClr val="253746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3078" name="Freeform 6"/>
          <p:cNvSpPr>
            <a:spLocks/>
          </p:cNvSpPr>
          <p:nvPr userDrawn="1"/>
        </p:nvSpPr>
        <p:spPr bwMode="auto">
          <a:xfrm>
            <a:off x="3222467" y="1747985"/>
            <a:ext cx="1227164" cy="2790427"/>
          </a:xfrm>
          <a:custGeom>
            <a:avLst/>
            <a:gdLst/>
            <a:ahLst/>
            <a:cxnLst>
              <a:cxn ang="0">
                <a:pos x="2715" y="7731"/>
              </a:cxn>
              <a:cxn ang="0">
                <a:pos x="78" y="0"/>
              </a:cxn>
              <a:cxn ang="0">
                <a:pos x="0" y="23"/>
              </a:cxn>
              <a:cxn ang="0">
                <a:pos x="2636" y="7754"/>
              </a:cxn>
              <a:cxn ang="0">
                <a:pos x="2715" y="7731"/>
              </a:cxn>
            </a:cxnLst>
            <a:rect l="0" t="0" r="r" b="b"/>
            <a:pathLst>
              <a:path w="2715" h="7754">
                <a:moveTo>
                  <a:pt x="2715" y="7731"/>
                </a:moveTo>
                <a:lnTo>
                  <a:pt x="78" y="0"/>
                </a:lnTo>
                <a:lnTo>
                  <a:pt x="0" y="23"/>
                </a:lnTo>
                <a:lnTo>
                  <a:pt x="2636" y="7754"/>
                </a:lnTo>
                <a:lnTo>
                  <a:pt x="2715" y="7731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311" y="1443695"/>
            <a:ext cx="1633102" cy="60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932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>
            <a:spLocks/>
          </p:cNvSpPr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1981647" y="1208042"/>
            <a:ext cx="8546987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1140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sz="798" dirty="0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6" y="9"/>
            <a:ext cx="166189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81647" y="98162"/>
            <a:ext cx="97792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342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420">
                <a:latin typeface="Exo 2" pitchFamily="50" charset="0"/>
              </a:defRPr>
            </a:lvl2pPr>
            <a:lvl3pPr>
              <a:buNone/>
              <a:defRPr sz="3420">
                <a:latin typeface="Exo 2" pitchFamily="50" charset="0"/>
              </a:defRPr>
            </a:lvl3pPr>
            <a:lvl4pPr>
              <a:buNone/>
              <a:defRPr sz="3420">
                <a:latin typeface="Exo 2" pitchFamily="50" charset="0"/>
              </a:defRPr>
            </a:lvl4pPr>
            <a:lvl5pPr>
              <a:buNone/>
              <a:defRPr sz="3420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746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 V2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áfico 9">
            <a:extLst>
              <a:ext uri="{FF2B5EF4-FFF2-40B4-BE49-F238E27FC236}">
                <a16:creationId xmlns:a16="http://schemas.microsoft.com/office/drawing/2014/main" id="{04024E9A-1262-48A1-A387-6005E4A2A17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E4CB4F5D-76BF-4BAA-A123-50A4EA5AE6F6}"/>
                </a:ext>
              </a:extLst>
            </p:cNvPr>
            <p:cNvSpPr/>
            <p:nvPr/>
          </p:nvSpPr>
          <p:spPr>
            <a:xfrm>
              <a:off x="0" y="0"/>
              <a:ext cx="340359" cy="1903729"/>
            </a:xfrm>
            <a:custGeom>
              <a:avLst/>
              <a:gdLst>
                <a:gd name="connsiteX0" fmla="*/ 288925 w 340359"/>
                <a:gd name="connsiteY0" fmla="*/ 0 h 1903729"/>
                <a:gd name="connsiteX1" fmla="*/ 0 w 340359"/>
                <a:gd name="connsiteY1" fmla="*/ 0 h 1903729"/>
                <a:gd name="connsiteX2" fmla="*/ 0 w 340359"/>
                <a:gd name="connsiteY2" fmla="*/ 1903730 h 1903729"/>
                <a:gd name="connsiteX3" fmla="*/ 340360 w 340359"/>
                <a:gd name="connsiteY3" fmla="*/ 544195 h 1903729"/>
                <a:gd name="connsiteX4" fmla="*/ 288925 w 340359"/>
                <a:gd name="connsiteY4" fmla="*/ 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288925" y="0"/>
                  </a:moveTo>
                  <a:lnTo>
                    <a:pt x="0" y="0"/>
                  </a:lnTo>
                  <a:lnTo>
                    <a:pt x="0" y="1903730"/>
                  </a:lnTo>
                  <a:cubicBezTo>
                    <a:pt x="217170" y="1498600"/>
                    <a:pt x="340360" y="1035685"/>
                    <a:pt x="340360" y="544195"/>
                  </a:cubicBezTo>
                  <a:cubicBezTo>
                    <a:pt x="340360" y="358140"/>
                    <a:pt x="322580" y="175895"/>
                    <a:pt x="288925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7CAE5BB3-75AB-41BD-8B9D-0FDDD806B407}"/>
                </a:ext>
              </a:extLst>
            </p:cNvPr>
            <p:cNvSpPr/>
            <p:nvPr/>
          </p:nvSpPr>
          <p:spPr>
            <a:xfrm>
              <a:off x="6089015" y="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AD88EE2C-D2C2-446D-87E7-98F5B90A14E5}"/>
                </a:ext>
              </a:extLst>
            </p:cNvPr>
            <p:cNvSpPr/>
            <p:nvPr/>
          </p:nvSpPr>
          <p:spPr>
            <a:xfrm>
              <a:off x="11851640" y="650875"/>
              <a:ext cx="340359" cy="2769234"/>
            </a:xfrm>
            <a:custGeom>
              <a:avLst/>
              <a:gdLst>
                <a:gd name="connsiteX0" fmla="*/ 0 w 340359"/>
                <a:gd name="connsiteY0" fmla="*/ 0 h 2769234"/>
                <a:gd name="connsiteX1" fmla="*/ 0 w 340359"/>
                <a:gd name="connsiteY1" fmla="*/ 2769235 h 2769234"/>
                <a:gd name="connsiteX2" fmla="*/ 340360 w 340359"/>
                <a:gd name="connsiteY2" fmla="*/ 2769235 h 2769234"/>
                <a:gd name="connsiteX3" fmla="*/ 340360 w 340359"/>
                <a:gd name="connsiteY3" fmla="*/ 1149350 h 2769234"/>
                <a:gd name="connsiteX4" fmla="*/ 0 w 340359"/>
                <a:gd name="connsiteY4" fmla="*/ 0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0" y="0"/>
                  </a:moveTo>
                  <a:lnTo>
                    <a:pt x="0" y="2769235"/>
                  </a:lnTo>
                  <a:lnTo>
                    <a:pt x="340360" y="2769235"/>
                  </a:lnTo>
                  <a:lnTo>
                    <a:pt x="340360" y="1149350"/>
                  </a:lnTo>
                  <a:cubicBezTo>
                    <a:pt x="140970" y="809625"/>
                    <a:pt x="19685" y="417830"/>
                    <a:pt x="0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26D1AE59-57CE-49FF-9DC8-1A3A5CB72D99}"/>
                </a:ext>
              </a:extLst>
            </p:cNvPr>
            <p:cNvSpPr/>
            <p:nvPr/>
          </p:nvSpPr>
          <p:spPr>
            <a:xfrm>
              <a:off x="11848465" y="0"/>
              <a:ext cx="343534" cy="1800225"/>
            </a:xfrm>
            <a:custGeom>
              <a:avLst/>
              <a:gdLst>
                <a:gd name="connsiteX0" fmla="*/ 343535 w 343534"/>
                <a:gd name="connsiteY0" fmla="*/ 1800225 h 1800225"/>
                <a:gd name="connsiteX1" fmla="*/ 343535 w 343534"/>
                <a:gd name="connsiteY1" fmla="*/ 0 h 1800225"/>
                <a:gd name="connsiteX2" fmla="*/ 0 w 343534"/>
                <a:gd name="connsiteY2" fmla="*/ 0 h 1800225"/>
                <a:gd name="connsiteX3" fmla="*/ 0 w 343534"/>
                <a:gd name="connsiteY3" fmla="*/ 531495 h 1800225"/>
                <a:gd name="connsiteX4" fmla="*/ 2540 w 343534"/>
                <a:gd name="connsiteY4" fmla="*/ 650875 h 1800225"/>
                <a:gd name="connsiteX5" fmla="*/ 2540 w 343534"/>
                <a:gd name="connsiteY5" fmla="*/ 643255 h 1800225"/>
                <a:gd name="connsiteX6" fmla="*/ 343535 w 343534"/>
                <a:gd name="connsiteY6" fmla="*/ 1800225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343535" y="1800225"/>
                  </a:moveTo>
                  <a:lnTo>
                    <a:pt x="343535" y="0"/>
                  </a:lnTo>
                  <a:lnTo>
                    <a:pt x="0" y="0"/>
                  </a:lnTo>
                  <a:lnTo>
                    <a:pt x="0" y="531495"/>
                  </a:lnTo>
                  <a:cubicBezTo>
                    <a:pt x="0" y="571500"/>
                    <a:pt x="1270" y="611505"/>
                    <a:pt x="2540" y="650875"/>
                  </a:cubicBezTo>
                  <a:lnTo>
                    <a:pt x="2540" y="643255"/>
                  </a:lnTo>
                  <a:cubicBezTo>
                    <a:pt x="21590" y="1064260"/>
                    <a:pt x="143510" y="1457960"/>
                    <a:pt x="343535" y="1800225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0368425D-9A9D-4C26-B0E8-8E0DA2D16331}"/>
                </a:ext>
              </a:extLst>
            </p:cNvPr>
            <p:cNvSpPr/>
            <p:nvPr/>
          </p:nvSpPr>
          <p:spPr>
            <a:xfrm>
              <a:off x="11851640" y="643890"/>
              <a:ext cx="340359" cy="1156334"/>
            </a:xfrm>
            <a:custGeom>
              <a:avLst/>
              <a:gdLst>
                <a:gd name="connsiteX0" fmla="*/ 340360 w 340359"/>
                <a:gd name="connsiteY0" fmla="*/ 1156335 h 1156334"/>
                <a:gd name="connsiteX1" fmla="*/ 0 w 340359"/>
                <a:gd name="connsiteY1" fmla="*/ 0 h 1156334"/>
                <a:gd name="connsiteX2" fmla="*/ 0 w 340359"/>
                <a:gd name="connsiteY2" fmla="*/ 7620 h 1156334"/>
                <a:gd name="connsiteX3" fmla="*/ 340360 w 340359"/>
                <a:gd name="connsiteY3" fmla="*/ 1156335 h 1156334"/>
                <a:gd name="connsiteX4" fmla="*/ 340360 w 340359"/>
                <a:gd name="connsiteY4" fmla="*/ 1156335 h 115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334">
                  <a:moveTo>
                    <a:pt x="340360" y="1156335"/>
                  </a:moveTo>
                  <a:cubicBezTo>
                    <a:pt x="140335" y="814070"/>
                    <a:pt x="18415" y="420370"/>
                    <a:pt x="0" y="0"/>
                  </a:cubicBezTo>
                  <a:lnTo>
                    <a:pt x="0" y="7620"/>
                  </a:lnTo>
                  <a:cubicBezTo>
                    <a:pt x="19685" y="424815"/>
                    <a:pt x="140970" y="816610"/>
                    <a:pt x="340360" y="1156335"/>
                  </a:cubicBezTo>
                  <a:lnTo>
                    <a:pt x="340360" y="1156335"/>
                  </a:ln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28108017-2118-4681-94C8-669A785576FB}"/>
                </a:ext>
              </a:extLst>
            </p:cNvPr>
            <p:cNvSpPr/>
            <p:nvPr/>
          </p:nvSpPr>
          <p:spPr>
            <a:xfrm>
              <a:off x="11851640" y="4954270"/>
              <a:ext cx="340359" cy="1903729"/>
            </a:xfrm>
            <a:custGeom>
              <a:avLst/>
              <a:gdLst>
                <a:gd name="connsiteX0" fmla="*/ 51435 w 340359"/>
                <a:gd name="connsiteY0" fmla="*/ 1903730 h 1903729"/>
                <a:gd name="connsiteX1" fmla="*/ 340360 w 340359"/>
                <a:gd name="connsiteY1" fmla="*/ 1903730 h 1903729"/>
                <a:gd name="connsiteX2" fmla="*/ 340360 w 340359"/>
                <a:gd name="connsiteY2" fmla="*/ 0 h 1903729"/>
                <a:gd name="connsiteX3" fmla="*/ 0 w 340359"/>
                <a:gd name="connsiteY3" fmla="*/ 1360170 h 1903729"/>
                <a:gd name="connsiteX4" fmla="*/ 51435 w 340359"/>
                <a:gd name="connsiteY4" fmla="*/ 190373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51435" y="1903730"/>
                  </a:moveTo>
                  <a:lnTo>
                    <a:pt x="340360" y="1903730"/>
                  </a:lnTo>
                  <a:lnTo>
                    <a:pt x="340360" y="0"/>
                  </a:lnTo>
                  <a:cubicBezTo>
                    <a:pt x="123190" y="405130"/>
                    <a:pt x="0" y="868045"/>
                    <a:pt x="0" y="1360170"/>
                  </a:cubicBezTo>
                  <a:cubicBezTo>
                    <a:pt x="0" y="1545590"/>
                    <a:pt x="17780" y="1727835"/>
                    <a:pt x="51435" y="190373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4A1E025-DB4A-4BFA-AADA-BBFCE91CDE51}"/>
                </a:ext>
              </a:extLst>
            </p:cNvPr>
            <p:cNvSpPr/>
            <p:nvPr/>
          </p:nvSpPr>
          <p:spPr>
            <a:xfrm>
              <a:off x="1416050" y="650240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326037A0-471C-4A9B-A856-0255C5C642F9}"/>
                </a:ext>
              </a:extLst>
            </p:cNvPr>
            <p:cNvSpPr/>
            <p:nvPr/>
          </p:nvSpPr>
          <p:spPr>
            <a:xfrm>
              <a:off x="0" y="3437890"/>
              <a:ext cx="340359" cy="2769234"/>
            </a:xfrm>
            <a:custGeom>
              <a:avLst/>
              <a:gdLst>
                <a:gd name="connsiteX0" fmla="*/ 340360 w 340359"/>
                <a:gd name="connsiteY0" fmla="*/ 2769235 h 2769234"/>
                <a:gd name="connsiteX1" fmla="*/ 340360 w 340359"/>
                <a:gd name="connsiteY1" fmla="*/ 0 h 2769234"/>
                <a:gd name="connsiteX2" fmla="*/ 0 w 340359"/>
                <a:gd name="connsiteY2" fmla="*/ 0 h 2769234"/>
                <a:gd name="connsiteX3" fmla="*/ 0 w 340359"/>
                <a:gd name="connsiteY3" fmla="*/ 1619885 h 2769234"/>
                <a:gd name="connsiteX4" fmla="*/ 340360 w 340359"/>
                <a:gd name="connsiteY4" fmla="*/ 2769235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340360" y="2769235"/>
                  </a:moveTo>
                  <a:lnTo>
                    <a:pt x="340360" y="0"/>
                  </a:lnTo>
                  <a:lnTo>
                    <a:pt x="0" y="0"/>
                  </a:lnTo>
                  <a:lnTo>
                    <a:pt x="0" y="1619885"/>
                  </a:lnTo>
                  <a:cubicBezTo>
                    <a:pt x="199390" y="1959610"/>
                    <a:pt x="320675" y="2351405"/>
                    <a:pt x="340360" y="2769235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FB4436F-D9D5-4AAF-A798-53F32CA8FC65}"/>
                </a:ext>
              </a:extLst>
            </p:cNvPr>
            <p:cNvSpPr/>
            <p:nvPr/>
          </p:nvSpPr>
          <p:spPr>
            <a:xfrm>
              <a:off x="0" y="5057775"/>
              <a:ext cx="343534" cy="1800225"/>
            </a:xfrm>
            <a:custGeom>
              <a:avLst/>
              <a:gdLst>
                <a:gd name="connsiteX0" fmla="*/ 0 w 343534"/>
                <a:gd name="connsiteY0" fmla="*/ 0 h 1800225"/>
                <a:gd name="connsiteX1" fmla="*/ 0 w 343534"/>
                <a:gd name="connsiteY1" fmla="*/ 1800225 h 1800225"/>
                <a:gd name="connsiteX2" fmla="*/ 343535 w 343534"/>
                <a:gd name="connsiteY2" fmla="*/ 1800225 h 1800225"/>
                <a:gd name="connsiteX3" fmla="*/ 343535 w 343534"/>
                <a:gd name="connsiteY3" fmla="*/ 1268730 h 1800225"/>
                <a:gd name="connsiteX4" fmla="*/ 340995 w 343534"/>
                <a:gd name="connsiteY4" fmla="*/ 1149350 h 1800225"/>
                <a:gd name="connsiteX5" fmla="*/ 340995 w 343534"/>
                <a:gd name="connsiteY5" fmla="*/ 1156970 h 1800225"/>
                <a:gd name="connsiteX6" fmla="*/ 0 w 343534"/>
                <a:gd name="connsiteY6" fmla="*/ 0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0" y="0"/>
                  </a:moveTo>
                  <a:lnTo>
                    <a:pt x="0" y="1800225"/>
                  </a:lnTo>
                  <a:lnTo>
                    <a:pt x="343535" y="1800225"/>
                  </a:lnTo>
                  <a:lnTo>
                    <a:pt x="343535" y="1268730"/>
                  </a:lnTo>
                  <a:cubicBezTo>
                    <a:pt x="343535" y="1228725"/>
                    <a:pt x="342265" y="1188720"/>
                    <a:pt x="340995" y="1149350"/>
                  </a:cubicBezTo>
                  <a:lnTo>
                    <a:pt x="340995" y="1156970"/>
                  </a:lnTo>
                  <a:cubicBezTo>
                    <a:pt x="321945" y="735965"/>
                    <a:pt x="200025" y="3422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2BC87CB6-AD7D-4CFE-82D0-139A1EC3C079}"/>
                </a:ext>
              </a:extLst>
            </p:cNvPr>
            <p:cNvSpPr/>
            <p:nvPr/>
          </p:nvSpPr>
          <p:spPr>
            <a:xfrm>
              <a:off x="0" y="5057775"/>
              <a:ext cx="340359" cy="1156970"/>
            </a:xfrm>
            <a:custGeom>
              <a:avLst/>
              <a:gdLst>
                <a:gd name="connsiteX0" fmla="*/ 340360 w 340359"/>
                <a:gd name="connsiteY0" fmla="*/ 1156970 h 1156970"/>
                <a:gd name="connsiteX1" fmla="*/ 340360 w 340359"/>
                <a:gd name="connsiteY1" fmla="*/ 1149350 h 1156970"/>
                <a:gd name="connsiteX2" fmla="*/ 0 w 340359"/>
                <a:gd name="connsiteY2" fmla="*/ 0 h 1156970"/>
                <a:gd name="connsiteX3" fmla="*/ 0 w 340359"/>
                <a:gd name="connsiteY3" fmla="*/ 635 h 1156970"/>
                <a:gd name="connsiteX4" fmla="*/ 340360 w 340359"/>
                <a:gd name="connsiteY4" fmla="*/ 1156970 h 115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970">
                  <a:moveTo>
                    <a:pt x="340360" y="1156970"/>
                  </a:moveTo>
                  <a:lnTo>
                    <a:pt x="340360" y="1149350"/>
                  </a:lnTo>
                  <a:cubicBezTo>
                    <a:pt x="320675" y="731520"/>
                    <a:pt x="199390" y="339725"/>
                    <a:pt x="0" y="0"/>
                  </a:cubicBezTo>
                  <a:lnTo>
                    <a:pt x="0" y="635"/>
                  </a:lnTo>
                  <a:cubicBezTo>
                    <a:pt x="200025" y="342265"/>
                    <a:pt x="321945" y="735965"/>
                    <a:pt x="340360" y="1156970"/>
                  </a:cubicBez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grpSp>
        <p:nvGrpSpPr>
          <p:cNvPr id="15" name="Gráfico 3">
            <a:extLst>
              <a:ext uri="{FF2B5EF4-FFF2-40B4-BE49-F238E27FC236}">
                <a16:creationId xmlns:a16="http://schemas.microsoft.com/office/drawing/2014/main" id="{0BCF444B-BA8B-46C4-9AA9-2A6635B7FB6C}"/>
              </a:ext>
            </a:extLst>
          </p:cNvPr>
          <p:cNvGrpSpPr/>
          <p:nvPr userDrawn="1"/>
        </p:nvGrpSpPr>
        <p:grpSpPr>
          <a:xfrm>
            <a:off x="3880519" y="2291225"/>
            <a:ext cx="4430962" cy="2275550"/>
            <a:chOff x="4147095" y="2428093"/>
            <a:chExt cx="3897808" cy="2001745"/>
          </a:xfrm>
        </p:grpSpPr>
        <p:grpSp>
          <p:nvGrpSpPr>
            <p:cNvPr id="16" name="Gráfico 3">
              <a:extLst>
                <a:ext uri="{FF2B5EF4-FFF2-40B4-BE49-F238E27FC236}">
                  <a16:creationId xmlns:a16="http://schemas.microsoft.com/office/drawing/2014/main" id="{05F88E5B-B22C-4AA3-A56A-ACBED8EF5E55}"/>
                </a:ext>
              </a:extLst>
            </p:cNvPr>
            <p:cNvGrpSpPr/>
            <p:nvPr/>
          </p:nvGrpSpPr>
          <p:grpSpPr>
            <a:xfrm>
              <a:off x="6368511" y="2428093"/>
              <a:ext cx="1676392" cy="2000942"/>
              <a:chOff x="6368511" y="2428093"/>
              <a:chExt cx="1676392" cy="2000942"/>
            </a:xfrm>
            <a:solidFill>
              <a:srgbClr val="1F2A44"/>
            </a:solidFill>
          </p:grpSpPr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9EA12EE1-6D23-48A0-B263-90818A9BD6DF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CAAADA23-3980-4072-B42D-9BD913FD8B97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7" name="Forma Livre: Forma 26">
                <a:extLst>
                  <a:ext uri="{FF2B5EF4-FFF2-40B4-BE49-F238E27FC236}">
                    <a16:creationId xmlns:a16="http://schemas.microsoft.com/office/drawing/2014/main" id="{1616A99C-2010-4414-8833-E3BDD0FE5A5D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BF6D2973-62D2-4B68-98C3-32A908F831A0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3CA6FAD-6233-421D-AFE5-FA78087F7246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2C102AA4-51F3-4455-AA36-07C49D2CBDE3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B7774022-B60C-48A5-9928-399BF9326EC5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592653E1-9BD9-484B-9EAB-84CE8EE136F9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18A9F4C8-8C6F-4306-9715-9989749EECD0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CE7D610D-325B-4EB1-BCBF-AA6EA1A1797A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18313D4C-40E2-4AD5-9372-6F5895C45BB7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22BD59BA-B3AB-4C5D-A987-364A584D61E8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7" name="Forma Livre: Forma 36">
                <a:extLst>
                  <a:ext uri="{FF2B5EF4-FFF2-40B4-BE49-F238E27FC236}">
                    <a16:creationId xmlns:a16="http://schemas.microsoft.com/office/drawing/2014/main" id="{478D709B-E25C-4562-B6C1-045A65E9B0F7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B5947928-3BB0-4DE1-8E14-42D6DCBB352A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0507511C-8AE6-45EA-950C-84820AE9B119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C3BC821-6A5E-4DCE-893C-D15892B9C33A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E9058E55-A3B1-4765-8FF8-A1CC9F49751A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42" name="Forma Livre: Forma 41">
                <a:extLst>
                  <a:ext uri="{FF2B5EF4-FFF2-40B4-BE49-F238E27FC236}">
                    <a16:creationId xmlns:a16="http://schemas.microsoft.com/office/drawing/2014/main" id="{B9EB98FC-A7A3-4E22-9C85-AEF4A5A28913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17" name="Gráfico 3">
              <a:extLst>
                <a:ext uri="{FF2B5EF4-FFF2-40B4-BE49-F238E27FC236}">
                  <a16:creationId xmlns:a16="http://schemas.microsoft.com/office/drawing/2014/main" id="{D7CA4034-2F86-4340-B414-912B4AB11DD3}"/>
                </a:ext>
              </a:extLst>
            </p:cNvPr>
            <p:cNvGrpSpPr/>
            <p:nvPr/>
          </p:nvGrpSpPr>
          <p:grpSpPr>
            <a:xfrm>
              <a:off x="4147095" y="2502567"/>
              <a:ext cx="1925329" cy="1927272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A7AE4BE4-C205-4590-BFE0-511EC2EDF6EB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D0D54943-A9E9-45D0-B936-D0101232BBF0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66364776-D807-4300-AC91-0736FB222409}"/>
                </a:ext>
              </a:extLst>
            </p:cNvPr>
            <p:cNvSpPr/>
            <p:nvPr/>
          </p:nvSpPr>
          <p:spPr>
            <a:xfrm>
              <a:off x="5108488" y="3644317"/>
              <a:ext cx="300506" cy="785388"/>
            </a:xfrm>
            <a:custGeom>
              <a:avLst/>
              <a:gdLst>
                <a:gd name="connsiteX0" fmla="*/ 0 w 300506"/>
                <a:gd name="connsiteY0" fmla="*/ 0 h 785388"/>
                <a:gd name="connsiteX1" fmla="*/ 300506 w 300506"/>
                <a:gd name="connsiteY1" fmla="*/ 0 h 785388"/>
                <a:gd name="connsiteX2" fmla="*/ 300506 w 300506"/>
                <a:gd name="connsiteY2" fmla="*/ 785389 h 785388"/>
                <a:gd name="connsiteX3" fmla="*/ 0 w 300506"/>
                <a:gd name="connsiteY3" fmla="*/ 785389 h 78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506" h="785388">
                  <a:moveTo>
                    <a:pt x="0" y="0"/>
                  </a:moveTo>
                  <a:lnTo>
                    <a:pt x="300506" y="0"/>
                  </a:lnTo>
                  <a:lnTo>
                    <a:pt x="300506" y="785389"/>
                  </a:lnTo>
                  <a:lnTo>
                    <a:pt x="0" y="785389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9A88D7A5-4D02-46F3-9540-DDC27B0BD5ED}"/>
                </a:ext>
              </a:extLst>
            </p:cNvPr>
            <p:cNvSpPr/>
            <p:nvPr/>
          </p:nvSpPr>
          <p:spPr>
            <a:xfrm>
              <a:off x="4147095" y="2502299"/>
              <a:ext cx="960856" cy="961660"/>
            </a:xfrm>
            <a:custGeom>
              <a:avLst/>
              <a:gdLst>
                <a:gd name="connsiteX0" fmla="*/ 0 w 960856"/>
                <a:gd name="connsiteY0" fmla="*/ 268 h 961660"/>
                <a:gd name="connsiteX1" fmla="*/ 0 w 960856"/>
                <a:gd name="connsiteY1" fmla="*/ 961660 h 961660"/>
                <a:gd name="connsiteX2" fmla="*/ 480797 w 960856"/>
                <a:gd name="connsiteY2" fmla="*/ 961660 h 961660"/>
                <a:gd name="connsiteX3" fmla="*/ 60074 w 960856"/>
                <a:gd name="connsiteY3" fmla="*/ 540938 h 961660"/>
                <a:gd name="connsiteX4" fmla="*/ 480797 w 960856"/>
                <a:gd name="connsiteY4" fmla="*/ 119144 h 961660"/>
                <a:gd name="connsiteX5" fmla="*/ 960857 w 960856"/>
                <a:gd name="connsiteY5" fmla="*/ 119144 h 961660"/>
                <a:gd name="connsiteX6" fmla="*/ 960857 w 960856"/>
                <a:gd name="connsiteY6" fmla="*/ 0 h 961660"/>
                <a:gd name="connsiteX7" fmla="*/ 0 w 960856"/>
                <a:gd name="connsiteY7" fmla="*/ 0 h 961660"/>
                <a:gd name="connsiteX8" fmla="*/ 0 w 960856"/>
                <a:gd name="connsiteY8" fmla="*/ 268 h 96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856" h="961660">
                  <a:moveTo>
                    <a:pt x="0" y="268"/>
                  </a:moveTo>
                  <a:lnTo>
                    <a:pt x="0" y="961660"/>
                  </a:lnTo>
                  <a:lnTo>
                    <a:pt x="480797" y="961660"/>
                  </a:lnTo>
                  <a:cubicBezTo>
                    <a:pt x="248535" y="961660"/>
                    <a:pt x="60074" y="773400"/>
                    <a:pt x="60074" y="540938"/>
                  </a:cubicBezTo>
                  <a:cubicBezTo>
                    <a:pt x="60074" y="308476"/>
                    <a:pt x="248335" y="119144"/>
                    <a:pt x="480797" y="119144"/>
                  </a:cubicBezTo>
                  <a:lnTo>
                    <a:pt x="960857" y="119144"/>
                  </a:lnTo>
                  <a:lnTo>
                    <a:pt x="960857" y="0"/>
                  </a:lnTo>
                  <a:lnTo>
                    <a:pt x="0" y="0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6E5488D4-4BC9-4A0E-B364-028C6AF69277}"/>
                </a:ext>
              </a:extLst>
            </p:cNvPr>
            <p:cNvSpPr/>
            <p:nvPr/>
          </p:nvSpPr>
          <p:spPr>
            <a:xfrm>
              <a:off x="4147095" y="3463959"/>
              <a:ext cx="961459" cy="965678"/>
            </a:xfrm>
            <a:custGeom>
              <a:avLst/>
              <a:gdLst>
                <a:gd name="connsiteX0" fmla="*/ 923486 w 961459"/>
                <a:gd name="connsiteY0" fmla="*/ 295082 h 965678"/>
                <a:gd name="connsiteX1" fmla="*/ 903126 w 961459"/>
                <a:gd name="connsiteY1" fmla="*/ 252889 h 965678"/>
                <a:gd name="connsiteX2" fmla="*/ 879016 w 961459"/>
                <a:gd name="connsiteY2" fmla="*/ 212973 h 965678"/>
                <a:gd name="connsiteX3" fmla="*/ 785790 w 961459"/>
                <a:gd name="connsiteY3" fmla="*/ 110304 h 965678"/>
                <a:gd name="connsiteX4" fmla="*/ 729064 w 961459"/>
                <a:gd name="connsiteY4" fmla="*/ 69853 h 965678"/>
                <a:gd name="connsiteX5" fmla="*/ 688144 w 961459"/>
                <a:gd name="connsiteY5" fmla="*/ 47484 h 965678"/>
                <a:gd name="connsiteX6" fmla="*/ 552324 w 961459"/>
                <a:gd name="connsiteY6" fmla="*/ 5492 h 965678"/>
                <a:gd name="connsiteX7" fmla="*/ 478721 w 961459"/>
                <a:gd name="connsiteY7" fmla="*/ 0 h 965678"/>
                <a:gd name="connsiteX8" fmla="*/ 0 w 961459"/>
                <a:gd name="connsiteY8" fmla="*/ 0 h 965678"/>
                <a:gd name="connsiteX9" fmla="*/ 0 w 961459"/>
                <a:gd name="connsiteY9" fmla="*/ 965679 h 965678"/>
                <a:gd name="connsiteX10" fmla="*/ 478520 w 961459"/>
                <a:gd name="connsiteY10" fmla="*/ 965679 h 965678"/>
                <a:gd name="connsiteX11" fmla="*/ 961459 w 961459"/>
                <a:gd name="connsiteY11" fmla="*/ 482739 h 965678"/>
                <a:gd name="connsiteX12" fmla="*/ 946190 w 961459"/>
                <a:gd name="connsiteY12" fmla="*/ 361988 h 965678"/>
                <a:gd name="connsiteX13" fmla="*/ 923486 w 961459"/>
                <a:gd name="connsiteY13" fmla="*/ 295082 h 96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459" h="965678">
                  <a:moveTo>
                    <a:pt x="923486" y="295082"/>
                  </a:moveTo>
                  <a:cubicBezTo>
                    <a:pt x="917458" y="280750"/>
                    <a:pt x="910560" y="266552"/>
                    <a:pt x="903126" y="252889"/>
                  </a:cubicBezTo>
                  <a:cubicBezTo>
                    <a:pt x="895692" y="239227"/>
                    <a:pt x="887723" y="225966"/>
                    <a:pt x="879016" y="212973"/>
                  </a:cubicBezTo>
                  <a:cubicBezTo>
                    <a:pt x="852964" y="174531"/>
                    <a:pt x="821554" y="139906"/>
                    <a:pt x="785790" y="110304"/>
                  </a:cubicBezTo>
                  <a:cubicBezTo>
                    <a:pt x="767909" y="95570"/>
                    <a:pt x="748888" y="82109"/>
                    <a:pt x="729064" y="69853"/>
                  </a:cubicBezTo>
                  <a:cubicBezTo>
                    <a:pt x="715737" y="61883"/>
                    <a:pt x="702141" y="54449"/>
                    <a:pt x="688144" y="47484"/>
                  </a:cubicBezTo>
                  <a:cubicBezTo>
                    <a:pt x="645951" y="27124"/>
                    <a:pt x="600209" y="12725"/>
                    <a:pt x="552324" y="5492"/>
                  </a:cubicBezTo>
                  <a:cubicBezTo>
                    <a:pt x="528414" y="1741"/>
                    <a:pt x="503768" y="0"/>
                    <a:pt x="478721" y="0"/>
                  </a:cubicBezTo>
                  <a:lnTo>
                    <a:pt x="0" y="0"/>
                  </a:lnTo>
                  <a:lnTo>
                    <a:pt x="0" y="965679"/>
                  </a:lnTo>
                  <a:lnTo>
                    <a:pt x="478520" y="965679"/>
                  </a:lnTo>
                  <a:cubicBezTo>
                    <a:pt x="745138" y="965679"/>
                    <a:pt x="961459" y="749558"/>
                    <a:pt x="961459" y="482739"/>
                  </a:cubicBezTo>
                  <a:cubicBezTo>
                    <a:pt x="961459" y="441082"/>
                    <a:pt x="956169" y="400630"/>
                    <a:pt x="946190" y="361988"/>
                  </a:cubicBezTo>
                  <a:cubicBezTo>
                    <a:pt x="940162" y="339217"/>
                    <a:pt x="932527" y="316714"/>
                    <a:pt x="923486" y="295082"/>
                  </a:cubicBez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59711D54-F913-4508-B95D-E0512F273C85}"/>
                </a:ext>
              </a:extLst>
            </p:cNvPr>
            <p:cNvSpPr/>
            <p:nvPr/>
          </p:nvSpPr>
          <p:spPr>
            <a:xfrm>
              <a:off x="5107952" y="2502567"/>
              <a:ext cx="964607" cy="961392"/>
            </a:xfrm>
            <a:custGeom>
              <a:avLst/>
              <a:gdLst>
                <a:gd name="connsiteX0" fmla="*/ 480462 w 964607"/>
                <a:gd name="connsiteY0" fmla="*/ 119144 h 961392"/>
                <a:gd name="connsiteX1" fmla="*/ 901854 w 964607"/>
                <a:gd name="connsiteY1" fmla="*/ 540536 h 961392"/>
                <a:gd name="connsiteX2" fmla="*/ 499214 w 964607"/>
                <a:gd name="connsiteY2" fmla="*/ 961392 h 961392"/>
                <a:gd name="connsiteX3" fmla="*/ 964607 w 964607"/>
                <a:gd name="connsiteY3" fmla="*/ 961392 h 961392"/>
                <a:gd name="connsiteX4" fmla="*/ 964607 w 964607"/>
                <a:gd name="connsiteY4" fmla="*/ 0 h 961392"/>
                <a:gd name="connsiteX5" fmla="*/ 0 w 964607"/>
                <a:gd name="connsiteY5" fmla="*/ 0 h 961392"/>
                <a:gd name="connsiteX6" fmla="*/ 0 w 964607"/>
                <a:gd name="connsiteY6" fmla="*/ 119144 h 961392"/>
                <a:gd name="connsiteX7" fmla="*/ 480462 w 964607"/>
                <a:gd name="connsiteY7" fmla="*/ 119144 h 96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4607" h="961392">
                  <a:moveTo>
                    <a:pt x="480462" y="119144"/>
                  </a:moveTo>
                  <a:cubicBezTo>
                    <a:pt x="713259" y="119144"/>
                    <a:pt x="901854" y="307806"/>
                    <a:pt x="901854" y="540536"/>
                  </a:cubicBezTo>
                  <a:cubicBezTo>
                    <a:pt x="901854" y="766904"/>
                    <a:pt x="723305" y="951682"/>
                    <a:pt x="499214" y="961392"/>
                  </a:cubicBezTo>
                  <a:lnTo>
                    <a:pt x="964607" y="961392"/>
                  </a:lnTo>
                  <a:lnTo>
                    <a:pt x="964607" y="0"/>
                  </a:lnTo>
                  <a:lnTo>
                    <a:pt x="0" y="0"/>
                  </a:lnTo>
                  <a:lnTo>
                    <a:pt x="0" y="119144"/>
                  </a:lnTo>
                  <a:lnTo>
                    <a:pt x="480462" y="119144"/>
                  </a:ln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FCDF6F47-0B91-4D28-A18E-EC07E86091D6}"/>
                </a:ext>
              </a:extLst>
            </p:cNvPr>
            <p:cNvSpPr/>
            <p:nvPr/>
          </p:nvSpPr>
          <p:spPr>
            <a:xfrm>
              <a:off x="5107952" y="2621778"/>
              <a:ext cx="901853" cy="842783"/>
            </a:xfrm>
            <a:custGeom>
              <a:avLst/>
              <a:gdLst>
                <a:gd name="connsiteX0" fmla="*/ 0 w 901853"/>
                <a:gd name="connsiteY0" fmla="*/ 842784 h 842783"/>
                <a:gd name="connsiteX1" fmla="*/ 480462 w 901853"/>
                <a:gd name="connsiteY1" fmla="*/ 842784 h 842783"/>
                <a:gd name="connsiteX2" fmla="*/ 901854 w 901853"/>
                <a:gd name="connsiteY2" fmla="*/ 421392 h 842783"/>
                <a:gd name="connsiteX3" fmla="*/ 480462 w 901853"/>
                <a:gd name="connsiteY3" fmla="*/ 0 h 842783"/>
                <a:gd name="connsiteX4" fmla="*/ 0 w 901853"/>
                <a:gd name="connsiteY4" fmla="*/ 0 h 842783"/>
                <a:gd name="connsiteX5" fmla="*/ 0 w 901853"/>
                <a:gd name="connsiteY5" fmla="*/ 842784 h 8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1853" h="842783">
                  <a:moveTo>
                    <a:pt x="0" y="842784"/>
                  </a:moveTo>
                  <a:lnTo>
                    <a:pt x="480462" y="842784"/>
                  </a:lnTo>
                  <a:cubicBezTo>
                    <a:pt x="713259" y="842784"/>
                    <a:pt x="901854" y="654122"/>
                    <a:pt x="901854" y="421392"/>
                  </a:cubicBezTo>
                  <a:cubicBezTo>
                    <a:pt x="901854" y="188662"/>
                    <a:pt x="713192" y="0"/>
                    <a:pt x="480462" y="0"/>
                  </a:cubicBezTo>
                  <a:lnTo>
                    <a:pt x="0" y="0"/>
                  </a:lnTo>
                  <a:lnTo>
                    <a:pt x="0" y="842784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233209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V2 Escuro">
    <p:bg>
      <p:bgPr>
        <a:solidFill>
          <a:srgbClr val="1C25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áfico 9">
            <a:extLst>
              <a:ext uri="{FF2B5EF4-FFF2-40B4-BE49-F238E27FC236}">
                <a16:creationId xmlns:a16="http://schemas.microsoft.com/office/drawing/2014/main" id="{04024E9A-1262-48A1-A387-6005E4A2A17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E4CB4F5D-76BF-4BAA-A123-50A4EA5AE6F6}"/>
                </a:ext>
              </a:extLst>
            </p:cNvPr>
            <p:cNvSpPr/>
            <p:nvPr/>
          </p:nvSpPr>
          <p:spPr>
            <a:xfrm>
              <a:off x="0" y="0"/>
              <a:ext cx="340359" cy="1903729"/>
            </a:xfrm>
            <a:custGeom>
              <a:avLst/>
              <a:gdLst>
                <a:gd name="connsiteX0" fmla="*/ 288925 w 340359"/>
                <a:gd name="connsiteY0" fmla="*/ 0 h 1903729"/>
                <a:gd name="connsiteX1" fmla="*/ 0 w 340359"/>
                <a:gd name="connsiteY1" fmla="*/ 0 h 1903729"/>
                <a:gd name="connsiteX2" fmla="*/ 0 w 340359"/>
                <a:gd name="connsiteY2" fmla="*/ 1903730 h 1903729"/>
                <a:gd name="connsiteX3" fmla="*/ 340360 w 340359"/>
                <a:gd name="connsiteY3" fmla="*/ 544195 h 1903729"/>
                <a:gd name="connsiteX4" fmla="*/ 288925 w 340359"/>
                <a:gd name="connsiteY4" fmla="*/ 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288925" y="0"/>
                  </a:moveTo>
                  <a:lnTo>
                    <a:pt x="0" y="0"/>
                  </a:lnTo>
                  <a:lnTo>
                    <a:pt x="0" y="1903730"/>
                  </a:lnTo>
                  <a:cubicBezTo>
                    <a:pt x="217170" y="1498600"/>
                    <a:pt x="340360" y="1035685"/>
                    <a:pt x="340360" y="544195"/>
                  </a:cubicBezTo>
                  <a:cubicBezTo>
                    <a:pt x="340360" y="358140"/>
                    <a:pt x="322580" y="175895"/>
                    <a:pt x="288925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7CAE5BB3-75AB-41BD-8B9D-0FDDD806B407}"/>
                </a:ext>
              </a:extLst>
            </p:cNvPr>
            <p:cNvSpPr/>
            <p:nvPr/>
          </p:nvSpPr>
          <p:spPr>
            <a:xfrm>
              <a:off x="6089015" y="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AD88EE2C-D2C2-446D-87E7-98F5B90A14E5}"/>
                </a:ext>
              </a:extLst>
            </p:cNvPr>
            <p:cNvSpPr/>
            <p:nvPr/>
          </p:nvSpPr>
          <p:spPr>
            <a:xfrm>
              <a:off x="11851640" y="650875"/>
              <a:ext cx="340359" cy="2769234"/>
            </a:xfrm>
            <a:custGeom>
              <a:avLst/>
              <a:gdLst>
                <a:gd name="connsiteX0" fmla="*/ 0 w 340359"/>
                <a:gd name="connsiteY0" fmla="*/ 0 h 2769234"/>
                <a:gd name="connsiteX1" fmla="*/ 0 w 340359"/>
                <a:gd name="connsiteY1" fmla="*/ 2769235 h 2769234"/>
                <a:gd name="connsiteX2" fmla="*/ 340360 w 340359"/>
                <a:gd name="connsiteY2" fmla="*/ 2769235 h 2769234"/>
                <a:gd name="connsiteX3" fmla="*/ 340360 w 340359"/>
                <a:gd name="connsiteY3" fmla="*/ 1149350 h 2769234"/>
                <a:gd name="connsiteX4" fmla="*/ 0 w 340359"/>
                <a:gd name="connsiteY4" fmla="*/ 0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0" y="0"/>
                  </a:moveTo>
                  <a:lnTo>
                    <a:pt x="0" y="2769235"/>
                  </a:lnTo>
                  <a:lnTo>
                    <a:pt x="340360" y="2769235"/>
                  </a:lnTo>
                  <a:lnTo>
                    <a:pt x="340360" y="1149350"/>
                  </a:lnTo>
                  <a:cubicBezTo>
                    <a:pt x="140970" y="809625"/>
                    <a:pt x="19685" y="417830"/>
                    <a:pt x="0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26D1AE59-57CE-49FF-9DC8-1A3A5CB72D99}"/>
                </a:ext>
              </a:extLst>
            </p:cNvPr>
            <p:cNvSpPr/>
            <p:nvPr/>
          </p:nvSpPr>
          <p:spPr>
            <a:xfrm>
              <a:off x="11848465" y="0"/>
              <a:ext cx="343534" cy="1800225"/>
            </a:xfrm>
            <a:custGeom>
              <a:avLst/>
              <a:gdLst>
                <a:gd name="connsiteX0" fmla="*/ 343535 w 343534"/>
                <a:gd name="connsiteY0" fmla="*/ 1800225 h 1800225"/>
                <a:gd name="connsiteX1" fmla="*/ 343535 w 343534"/>
                <a:gd name="connsiteY1" fmla="*/ 0 h 1800225"/>
                <a:gd name="connsiteX2" fmla="*/ 0 w 343534"/>
                <a:gd name="connsiteY2" fmla="*/ 0 h 1800225"/>
                <a:gd name="connsiteX3" fmla="*/ 0 w 343534"/>
                <a:gd name="connsiteY3" fmla="*/ 531495 h 1800225"/>
                <a:gd name="connsiteX4" fmla="*/ 2540 w 343534"/>
                <a:gd name="connsiteY4" fmla="*/ 650875 h 1800225"/>
                <a:gd name="connsiteX5" fmla="*/ 2540 w 343534"/>
                <a:gd name="connsiteY5" fmla="*/ 643255 h 1800225"/>
                <a:gd name="connsiteX6" fmla="*/ 343535 w 343534"/>
                <a:gd name="connsiteY6" fmla="*/ 1800225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343535" y="1800225"/>
                  </a:moveTo>
                  <a:lnTo>
                    <a:pt x="343535" y="0"/>
                  </a:lnTo>
                  <a:lnTo>
                    <a:pt x="0" y="0"/>
                  </a:lnTo>
                  <a:lnTo>
                    <a:pt x="0" y="531495"/>
                  </a:lnTo>
                  <a:cubicBezTo>
                    <a:pt x="0" y="571500"/>
                    <a:pt x="1270" y="611505"/>
                    <a:pt x="2540" y="650875"/>
                  </a:cubicBezTo>
                  <a:lnTo>
                    <a:pt x="2540" y="643255"/>
                  </a:lnTo>
                  <a:cubicBezTo>
                    <a:pt x="21590" y="1064260"/>
                    <a:pt x="143510" y="1457960"/>
                    <a:pt x="343535" y="1800225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0368425D-9A9D-4C26-B0E8-8E0DA2D16331}"/>
                </a:ext>
              </a:extLst>
            </p:cNvPr>
            <p:cNvSpPr/>
            <p:nvPr/>
          </p:nvSpPr>
          <p:spPr>
            <a:xfrm>
              <a:off x="11851640" y="643890"/>
              <a:ext cx="340359" cy="1156334"/>
            </a:xfrm>
            <a:custGeom>
              <a:avLst/>
              <a:gdLst>
                <a:gd name="connsiteX0" fmla="*/ 340360 w 340359"/>
                <a:gd name="connsiteY0" fmla="*/ 1156335 h 1156334"/>
                <a:gd name="connsiteX1" fmla="*/ 0 w 340359"/>
                <a:gd name="connsiteY1" fmla="*/ 0 h 1156334"/>
                <a:gd name="connsiteX2" fmla="*/ 0 w 340359"/>
                <a:gd name="connsiteY2" fmla="*/ 7620 h 1156334"/>
                <a:gd name="connsiteX3" fmla="*/ 340360 w 340359"/>
                <a:gd name="connsiteY3" fmla="*/ 1156335 h 1156334"/>
                <a:gd name="connsiteX4" fmla="*/ 340360 w 340359"/>
                <a:gd name="connsiteY4" fmla="*/ 1156335 h 115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334">
                  <a:moveTo>
                    <a:pt x="340360" y="1156335"/>
                  </a:moveTo>
                  <a:cubicBezTo>
                    <a:pt x="140335" y="814070"/>
                    <a:pt x="18415" y="420370"/>
                    <a:pt x="0" y="0"/>
                  </a:cubicBezTo>
                  <a:lnTo>
                    <a:pt x="0" y="7620"/>
                  </a:lnTo>
                  <a:cubicBezTo>
                    <a:pt x="19685" y="424815"/>
                    <a:pt x="140970" y="816610"/>
                    <a:pt x="340360" y="1156335"/>
                  </a:cubicBezTo>
                  <a:lnTo>
                    <a:pt x="340360" y="1156335"/>
                  </a:ln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28108017-2118-4681-94C8-669A785576FB}"/>
                </a:ext>
              </a:extLst>
            </p:cNvPr>
            <p:cNvSpPr/>
            <p:nvPr/>
          </p:nvSpPr>
          <p:spPr>
            <a:xfrm>
              <a:off x="11851640" y="4954270"/>
              <a:ext cx="340359" cy="1903729"/>
            </a:xfrm>
            <a:custGeom>
              <a:avLst/>
              <a:gdLst>
                <a:gd name="connsiteX0" fmla="*/ 51435 w 340359"/>
                <a:gd name="connsiteY0" fmla="*/ 1903730 h 1903729"/>
                <a:gd name="connsiteX1" fmla="*/ 340360 w 340359"/>
                <a:gd name="connsiteY1" fmla="*/ 1903730 h 1903729"/>
                <a:gd name="connsiteX2" fmla="*/ 340360 w 340359"/>
                <a:gd name="connsiteY2" fmla="*/ 0 h 1903729"/>
                <a:gd name="connsiteX3" fmla="*/ 0 w 340359"/>
                <a:gd name="connsiteY3" fmla="*/ 1360170 h 1903729"/>
                <a:gd name="connsiteX4" fmla="*/ 51435 w 340359"/>
                <a:gd name="connsiteY4" fmla="*/ 190373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51435" y="1903730"/>
                  </a:moveTo>
                  <a:lnTo>
                    <a:pt x="340360" y="1903730"/>
                  </a:lnTo>
                  <a:lnTo>
                    <a:pt x="340360" y="0"/>
                  </a:lnTo>
                  <a:cubicBezTo>
                    <a:pt x="123190" y="405130"/>
                    <a:pt x="0" y="868045"/>
                    <a:pt x="0" y="1360170"/>
                  </a:cubicBezTo>
                  <a:cubicBezTo>
                    <a:pt x="0" y="1545590"/>
                    <a:pt x="17780" y="1727835"/>
                    <a:pt x="51435" y="190373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4A1E025-DB4A-4BFA-AADA-BBFCE91CDE51}"/>
                </a:ext>
              </a:extLst>
            </p:cNvPr>
            <p:cNvSpPr/>
            <p:nvPr/>
          </p:nvSpPr>
          <p:spPr>
            <a:xfrm>
              <a:off x="1416050" y="650240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326037A0-471C-4A9B-A856-0255C5C642F9}"/>
                </a:ext>
              </a:extLst>
            </p:cNvPr>
            <p:cNvSpPr/>
            <p:nvPr/>
          </p:nvSpPr>
          <p:spPr>
            <a:xfrm>
              <a:off x="0" y="3437890"/>
              <a:ext cx="340359" cy="2769234"/>
            </a:xfrm>
            <a:custGeom>
              <a:avLst/>
              <a:gdLst>
                <a:gd name="connsiteX0" fmla="*/ 340360 w 340359"/>
                <a:gd name="connsiteY0" fmla="*/ 2769235 h 2769234"/>
                <a:gd name="connsiteX1" fmla="*/ 340360 w 340359"/>
                <a:gd name="connsiteY1" fmla="*/ 0 h 2769234"/>
                <a:gd name="connsiteX2" fmla="*/ 0 w 340359"/>
                <a:gd name="connsiteY2" fmla="*/ 0 h 2769234"/>
                <a:gd name="connsiteX3" fmla="*/ 0 w 340359"/>
                <a:gd name="connsiteY3" fmla="*/ 1619885 h 2769234"/>
                <a:gd name="connsiteX4" fmla="*/ 340360 w 340359"/>
                <a:gd name="connsiteY4" fmla="*/ 2769235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340360" y="2769235"/>
                  </a:moveTo>
                  <a:lnTo>
                    <a:pt x="340360" y="0"/>
                  </a:lnTo>
                  <a:lnTo>
                    <a:pt x="0" y="0"/>
                  </a:lnTo>
                  <a:lnTo>
                    <a:pt x="0" y="1619885"/>
                  </a:lnTo>
                  <a:cubicBezTo>
                    <a:pt x="199390" y="1959610"/>
                    <a:pt x="320675" y="2351405"/>
                    <a:pt x="340360" y="2769235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FB4436F-D9D5-4AAF-A798-53F32CA8FC65}"/>
                </a:ext>
              </a:extLst>
            </p:cNvPr>
            <p:cNvSpPr/>
            <p:nvPr/>
          </p:nvSpPr>
          <p:spPr>
            <a:xfrm>
              <a:off x="0" y="5057775"/>
              <a:ext cx="343534" cy="1800225"/>
            </a:xfrm>
            <a:custGeom>
              <a:avLst/>
              <a:gdLst>
                <a:gd name="connsiteX0" fmla="*/ 0 w 343534"/>
                <a:gd name="connsiteY0" fmla="*/ 0 h 1800225"/>
                <a:gd name="connsiteX1" fmla="*/ 0 w 343534"/>
                <a:gd name="connsiteY1" fmla="*/ 1800225 h 1800225"/>
                <a:gd name="connsiteX2" fmla="*/ 343535 w 343534"/>
                <a:gd name="connsiteY2" fmla="*/ 1800225 h 1800225"/>
                <a:gd name="connsiteX3" fmla="*/ 343535 w 343534"/>
                <a:gd name="connsiteY3" fmla="*/ 1268730 h 1800225"/>
                <a:gd name="connsiteX4" fmla="*/ 340995 w 343534"/>
                <a:gd name="connsiteY4" fmla="*/ 1149350 h 1800225"/>
                <a:gd name="connsiteX5" fmla="*/ 340995 w 343534"/>
                <a:gd name="connsiteY5" fmla="*/ 1156970 h 1800225"/>
                <a:gd name="connsiteX6" fmla="*/ 0 w 343534"/>
                <a:gd name="connsiteY6" fmla="*/ 0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0" y="0"/>
                  </a:moveTo>
                  <a:lnTo>
                    <a:pt x="0" y="1800225"/>
                  </a:lnTo>
                  <a:lnTo>
                    <a:pt x="343535" y="1800225"/>
                  </a:lnTo>
                  <a:lnTo>
                    <a:pt x="343535" y="1268730"/>
                  </a:lnTo>
                  <a:cubicBezTo>
                    <a:pt x="343535" y="1228725"/>
                    <a:pt x="342265" y="1188720"/>
                    <a:pt x="340995" y="1149350"/>
                  </a:cubicBezTo>
                  <a:lnTo>
                    <a:pt x="340995" y="1156970"/>
                  </a:lnTo>
                  <a:cubicBezTo>
                    <a:pt x="321945" y="735965"/>
                    <a:pt x="200025" y="3422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2BC87CB6-AD7D-4CFE-82D0-139A1EC3C079}"/>
                </a:ext>
              </a:extLst>
            </p:cNvPr>
            <p:cNvSpPr/>
            <p:nvPr/>
          </p:nvSpPr>
          <p:spPr>
            <a:xfrm>
              <a:off x="0" y="5057775"/>
              <a:ext cx="340359" cy="1156970"/>
            </a:xfrm>
            <a:custGeom>
              <a:avLst/>
              <a:gdLst>
                <a:gd name="connsiteX0" fmla="*/ 340360 w 340359"/>
                <a:gd name="connsiteY0" fmla="*/ 1156970 h 1156970"/>
                <a:gd name="connsiteX1" fmla="*/ 340360 w 340359"/>
                <a:gd name="connsiteY1" fmla="*/ 1149350 h 1156970"/>
                <a:gd name="connsiteX2" fmla="*/ 0 w 340359"/>
                <a:gd name="connsiteY2" fmla="*/ 0 h 1156970"/>
                <a:gd name="connsiteX3" fmla="*/ 0 w 340359"/>
                <a:gd name="connsiteY3" fmla="*/ 635 h 1156970"/>
                <a:gd name="connsiteX4" fmla="*/ 340360 w 340359"/>
                <a:gd name="connsiteY4" fmla="*/ 1156970 h 115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970">
                  <a:moveTo>
                    <a:pt x="340360" y="1156970"/>
                  </a:moveTo>
                  <a:lnTo>
                    <a:pt x="340360" y="1149350"/>
                  </a:lnTo>
                  <a:cubicBezTo>
                    <a:pt x="320675" y="731520"/>
                    <a:pt x="199390" y="339725"/>
                    <a:pt x="0" y="0"/>
                  </a:cubicBezTo>
                  <a:lnTo>
                    <a:pt x="0" y="635"/>
                  </a:lnTo>
                  <a:cubicBezTo>
                    <a:pt x="200025" y="342265"/>
                    <a:pt x="321945" y="735965"/>
                    <a:pt x="340360" y="1156970"/>
                  </a:cubicBez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1587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V2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áfico 9">
            <a:extLst>
              <a:ext uri="{FF2B5EF4-FFF2-40B4-BE49-F238E27FC236}">
                <a16:creationId xmlns:a16="http://schemas.microsoft.com/office/drawing/2014/main" id="{04024E9A-1262-48A1-A387-6005E4A2A17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E4CB4F5D-76BF-4BAA-A123-50A4EA5AE6F6}"/>
                </a:ext>
              </a:extLst>
            </p:cNvPr>
            <p:cNvSpPr/>
            <p:nvPr/>
          </p:nvSpPr>
          <p:spPr>
            <a:xfrm>
              <a:off x="0" y="0"/>
              <a:ext cx="340359" cy="1903729"/>
            </a:xfrm>
            <a:custGeom>
              <a:avLst/>
              <a:gdLst>
                <a:gd name="connsiteX0" fmla="*/ 288925 w 340359"/>
                <a:gd name="connsiteY0" fmla="*/ 0 h 1903729"/>
                <a:gd name="connsiteX1" fmla="*/ 0 w 340359"/>
                <a:gd name="connsiteY1" fmla="*/ 0 h 1903729"/>
                <a:gd name="connsiteX2" fmla="*/ 0 w 340359"/>
                <a:gd name="connsiteY2" fmla="*/ 1903730 h 1903729"/>
                <a:gd name="connsiteX3" fmla="*/ 340360 w 340359"/>
                <a:gd name="connsiteY3" fmla="*/ 544195 h 1903729"/>
                <a:gd name="connsiteX4" fmla="*/ 288925 w 340359"/>
                <a:gd name="connsiteY4" fmla="*/ 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288925" y="0"/>
                  </a:moveTo>
                  <a:lnTo>
                    <a:pt x="0" y="0"/>
                  </a:lnTo>
                  <a:lnTo>
                    <a:pt x="0" y="1903730"/>
                  </a:lnTo>
                  <a:cubicBezTo>
                    <a:pt x="217170" y="1498600"/>
                    <a:pt x="340360" y="1035685"/>
                    <a:pt x="340360" y="544195"/>
                  </a:cubicBezTo>
                  <a:cubicBezTo>
                    <a:pt x="340360" y="358140"/>
                    <a:pt x="322580" y="175895"/>
                    <a:pt x="288925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7CAE5BB3-75AB-41BD-8B9D-0FDDD806B407}"/>
                </a:ext>
              </a:extLst>
            </p:cNvPr>
            <p:cNvSpPr/>
            <p:nvPr/>
          </p:nvSpPr>
          <p:spPr>
            <a:xfrm>
              <a:off x="6089015" y="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AD88EE2C-D2C2-446D-87E7-98F5B90A14E5}"/>
                </a:ext>
              </a:extLst>
            </p:cNvPr>
            <p:cNvSpPr/>
            <p:nvPr/>
          </p:nvSpPr>
          <p:spPr>
            <a:xfrm>
              <a:off x="11851640" y="650875"/>
              <a:ext cx="340359" cy="2769234"/>
            </a:xfrm>
            <a:custGeom>
              <a:avLst/>
              <a:gdLst>
                <a:gd name="connsiteX0" fmla="*/ 0 w 340359"/>
                <a:gd name="connsiteY0" fmla="*/ 0 h 2769234"/>
                <a:gd name="connsiteX1" fmla="*/ 0 w 340359"/>
                <a:gd name="connsiteY1" fmla="*/ 2769235 h 2769234"/>
                <a:gd name="connsiteX2" fmla="*/ 340360 w 340359"/>
                <a:gd name="connsiteY2" fmla="*/ 2769235 h 2769234"/>
                <a:gd name="connsiteX3" fmla="*/ 340360 w 340359"/>
                <a:gd name="connsiteY3" fmla="*/ 1149350 h 2769234"/>
                <a:gd name="connsiteX4" fmla="*/ 0 w 340359"/>
                <a:gd name="connsiteY4" fmla="*/ 0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0" y="0"/>
                  </a:moveTo>
                  <a:lnTo>
                    <a:pt x="0" y="2769235"/>
                  </a:lnTo>
                  <a:lnTo>
                    <a:pt x="340360" y="2769235"/>
                  </a:lnTo>
                  <a:lnTo>
                    <a:pt x="340360" y="1149350"/>
                  </a:lnTo>
                  <a:cubicBezTo>
                    <a:pt x="140970" y="809625"/>
                    <a:pt x="19685" y="417830"/>
                    <a:pt x="0" y="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26D1AE59-57CE-49FF-9DC8-1A3A5CB72D99}"/>
                </a:ext>
              </a:extLst>
            </p:cNvPr>
            <p:cNvSpPr/>
            <p:nvPr/>
          </p:nvSpPr>
          <p:spPr>
            <a:xfrm>
              <a:off x="11848465" y="0"/>
              <a:ext cx="343534" cy="1800225"/>
            </a:xfrm>
            <a:custGeom>
              <a:avLst/>
              <a:gdLst>
                <a:gd name="connsiteX0" fmla="*/ 343535 w 343534"/>
                <a:gd name="connsiteY0" fmla="*/ 1800225 h 1800225"/>
                <a:gd name="connsiteX1" fmla="*/ 343535 w 343534"/>
                <a:gd name="connsiteY1" fmla="*/ 0 h 1800225"/>
                <a:gd name="connsiteX2" fmla="*/ 0 w 343534"/>
                <a:gd name="connsiteY2" fmla="*/ 0 h 1800225"/>
                <a:gd name="connsiteX3" fmla="*/ 0 w 343534"/>
                <a:gd name="connsiteY3" fmla="*/ 531495 h 1800225"/>
                <a:gd name="connsiteX4" fmla="*/ 2540 w 343534"/>
                <a:gd name="connsiteY4" fmla="*/ 650875 h 1800225"/>
                <a:gd name="connsiteX5" fmla="*/ 2540 w 343534"/>
                <a:gd name="connsiteY5" fmla="*/ 643255 h 1800225"/>
                <a:gd name="connsiteX6" fmla="*/ 343535 w 343534"/>
                <a:gd name="connsiteY6" fmla="*/ 1800225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343535" y="1800225"/>
                  </a:moveTo>
                  <a:lnTo>
                    <a:pt x="343535" y="0"/>
                  </a:lnTo>
                  <a:lnTo>
                    <a:pt x="0" y="0"/>
                  </a:lnTo>
                  <a:lnTo>
                    <a:pt x="0" y="531495"/>
                  </a:lnTo>
                  <a:cubicBezTo>
                    <a:pt x="0" y="571500"/>
                    <a:pt x="1270" y="611505"/>
                    <a:pt x="2540" y="650875"/>
                  </a:cubicBezTo>
                  <a:lnTo>
                    <a:pt x="2540" y="643255"/>
                  </a:lnTo>
                  <a:cubicBezTo>
                    <a:pt x="21590" y="1064260"/>
                    <a:pt x="143510" y="1457960"/>
                    <a:pt x="343535" y="1800225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 dirty="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0368425D-9A9D-4C26-B0E8-8E0DA2D16331}"/>
                </a:ext>
              </a:extLst>
            </p:cNvPr>
            <p:cNvSpPr/>
            <p:nvPr/>
          </p:nvSpPr>
          <p:spPr>
            <a:xfrm>
              <a:off x="11851640" y="643890"/>
              <a:ext cx="340359" cy="1156334"/>
            </a:xfrm>
            <a:custGeom>
              <a:avLst/>
              <a:gdLst>
                <a:gd name="connsiteX0" fmla="*/ 340360 w 340359"/>
                <a:gd name="connsiteY0" fmla="*/ 1156335 h 1156334"/>
                <a:gd name="connsiteX1" fmla="*/ 0 w 340359"/>
                <a:gd name="connsiteY1" fmla="*/ 0 h 1156334"/>
                <a:gd name="connsiteX2" fmla="*/ 0 w 340359"/>
                <a:gd name="connsiteY2" fmla="*/ 7620 h 1156334"/>
                <a:gd name="connsiteX3" fmla="*/ 340360 w 340359"/>
                <a:gd name="connsiteY3" fmla="*/ 1156335 h 1156334"/>
                <a:gd name="connsiteX4" fmla="*/ 340360 w 340359"/>
                <a:gd name="connsiteY4" fmla="*/ 1156335 h 115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334">
                  <a:moveTo>
                    <a:pt x="340360" y="1156335"/>
                  </a:moveTo>
                  <a:cubicBezTo>
                    <a:pt x="140335" y="814070"/>
                    <a:pt x="18415" y="420370"/>
                    <a:pt x="0" y="0"/>
                  </a:cubicBezTo>
                  <a:lnTo>
                    <a:pt x="0" y="7620"/>
                  </a:lnTo>
                  <a:cubicBezTo>
                    <a:pt x="19685" y="424815"/>
                    <a:pt x="140970" y="816610"/>
                    <a:pt x="340360" y="1156335"/>
                  </a:cubicBezTo>
                  <a:lnTo>
                    <a:pt x="340360" y="1156335"/>
                  </a:ln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28108017-2118-4681-94C8-669A785576FB}"/>
                </a:ext>
              </a:extLst>
            </p:cNvPr>
            <p:cNvSpPr/>
            <p:nvPr/>
          </p:nvSpPr>
          <p:spPr>
            <a:xfrm>
              <a:off x="11851640" y="4954270"/>
              <a:ext cx="340359" cy="1903729"/>
            </a:xfrm>
            <a:custGeom>
              <a:avLst/>
              <a:gdLst>
                <a:gd name="connsiteX0" fmla="*/ 51435 w 340359"/>
                <a:gd name="connsiteY0" fmla="*/ 1903730 h 1903729"/>
                <a:gd name="connsiteX1" fmla="*/ 340360 w 340359"/>
                <a:gd name="connsiteY1" fmla="*/ 1903730 h 1903729"/>
                <a:gd name="connsiteX2" fmla="*/ 340360 w 340359"/>
                <a:gd name="connsiteY2" fmla="*/ 0 h 1903729"/>
                <a:gd name="connsiteX3" fmla="*/ 0 w 340359"/>
                <a:gd name="connsiteY3" fmla="*/ 1360170 h 1903729"/>
                <a:gd name="connsiteX4" fmla="*/ 51435 w 340359"/>
                <a:gd name="connsiteY4" fmla="*/ 1903730 h 1903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903729">
                  <a:moveTo>
                    <a:pt x="51435" y="1903730"/>
                  </a:moveTo>
                  <a:lnTo>
                    <a:pt x="340360" y="1903730"/>
                  </a:lnTo>
                  <a:lnTo>
                    <a:pt x="340360" y="0"/>
                  </a:lnTo>
                  <a:cubicBezTo>
                    <a:pt x="123190" y="405130"/>
                    <a:pt x="0" y="868045"/>
                    <a:pt x="0" y="1360170"/>
                  </a:cubicBezTo>
                  <a:cubicBezTo>
                    <a:pt x="0" y="1545590"/>
                    <a:pt x="17780" y="1727835"/>
                    <a:pt x="51435" y="1903730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44A1E025-DB4A-4BFA-AADA-BBFCE91CDE51}"/>
                </a:ext>
              </a:extLst>
            </p:cNvPr>
            <p:cNvSpPr/>
            <p:nvPr/>
          </p:nvSpPr>
          <p:spPr>
            <a:xfrm>
              <a:off x="1416050" y="6502400"/>
              <a:ext cx="4686935" cy="355600"/>
            </a:xfrm>
            <a:custGeom>
              <a:avLst/>
              <a:gdLst>
                <a:gd name="connsiteX0" fmla="*/ 0 w 4686935"/>
                <a:gd name="connsiteY0" fmla="*/ 0 h 355600"/>
                <a:gd name="connsiteX1" fmla="*/ 4686935 w 4686935"/>
                <a:gd name="connsiteY1" fmla="*/ 0 h 355600"/>
                <a:gd name="connsiteX2" fmla="*/ 4686935 w 4686935"/>
                <a:gd name="connsiteY2" fmla="*/ 355600 h 355600"/>
                <a:gd name="connsiteX3" fmla="*/ 0 w 4686935"/>
                <a:gd name="connsiteY3" fmla="*/ 35560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6935" h="355600">
                  <a:moveTo>
                    <a:pt x="0" y="0"/>
                  </a:moveTo>
                  <a:lnTo>
                    <a:pt x="4686935" y="0"/>
                  </a:lnTo>
                  <a:lnTo>
                    <a:pt x="4686935" y="35560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326037A0-471C-4A9B-A856-0255C5C642F9}"/>
                </a:ext>
              </a:extLst>
            </p:cNvPr>
            <p:cNvSpPr/>
            <p:nvPr/>
          </p:nvSpPr>
          <p:spPr>
            <a:xfrm>
              <a:off x="0" y="3437890"/>
              <a:ext cx="340359" cy="2769234"/>
            </a:xfrm>
            <a:custGeom>
              <a:avLst/>
              <a:gdLst>
                <a:gd name="connsiteX0" fmla="*/ 340360 w 340359"/>
                <a:gd name="connsiteY0" fmla="*/ 2769235 h 2769234"/>
                <a:gd name="connsiteX1" fmla="*/ 340360 w 340359"/>
                <a:gd name="connsiteY1" fmla="*/ 0 h 2769234"/>
                <a:gd name="connsiteX2" fmla="*/ 0 w 340359"/>
                <a:gd name="connsiteY2" fmla="*/ 0 h 2769234"/>
                <a:gd name="connsiteX3" fmla="*/ 0 w 340359"/>
                <a:gd name="connsiteY3" fmla="*/ 1619885 h 2769234"/>
                <a:gd name="connsiteX4" fmla="*/ 340360 w 340359"/>
                <a:gd name="connsiteY4" fmla="*/ 2769235 h 27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2769234">
                  <a:moveTo>
                    <a:pt x="340360" y="2769235"/>
                  </a:moveTo>
                  <a:lnTo>
                    <a:pt x="340360" y="0"/>
                  </a:lnTo>
                  <a:lnTo>
                    <a:pt x="0" y="0"/>
                  </a:lnTo>
                  <a:lnTo>
                    <a:pt x="0" y="1619885"/>
                  </a:lnTo>
                  <a:cubicBezTo>
                    <a:pt x="199390" y="1959610"/>
                    <a:pt x="320675" y="2351405"/>
                    <a:pt x="340360" y="2769235"/>
                  </a:cubicBezTo>
                  <a:close/>
                </a:path>
              </a:pathLst>
            </a:custGeom>
            <a:solidFill>
              <a:srgbClr val="63B1B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FB4436F-D9D5-4AAF-A798-53F32CA8FC65}"/>
                </a:ext>
              </a:extLst>
            </p:cNvPr>
            <p:cNvSpPr/>
            <p:nvPr/>
          </p:nvSpPr>
          <p:spPr>
            <a:xfrm>
              <a:off x="0" y="5057775"/>
              <a:ext cx="343534" cy="1800225"/>
            </a:xfrm>
            <a:custGeom>
              <a:avLst/>
              <a:gdLst>
                <a:gd name="connsiteX0" fmla="*/ 0 w 343534"/>
                <a:gd name="connsiteY0" fmla="*/ 0 h 1800225"/>
                <a:gd name="connsiteX1" fmla="*/ 0 w 343534"/>
                <a:gd name="connsiteY1" fmla="*/ 1800225 h 1800225"/>
                <a:gd name="connsiteX2" fmla="*/ 343535 w 343534"/>
                <a:gd name="connsiteY2" fmla="*/ 1800225 h 1800225"/>
                <a:gd name="connsiteX3" fmla="*/ 343535 w 343534"/>
                <a:gd name="connsiteY3" fmla="*/ 1268730 h 1800225"/>
                <a:gd name="connsiteX4" fmla="*/ 340995 w 343534"/>
                <a:gd name="connsiteY4" fmla="*/ 1149350 h 1800225"/>
                <a:gd name="connsiteX5" fmla="*/ 340995 w 343534"/>
                <a:gd name="connsiteY5" fmla="*/ 1156970 h 1800225"/>
                <a:gd name="connsiteX6" fmla="*/ 0 w 343534"/>
                <a:gd name="connsiteY6" fmla="*/ 0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534" h="1800225">
                  <a:moveTo>
                    <a:pt x="0" y="0"/>
                  </a:moveTo>
                  <a:lnTo>
                    <a:pt x="0" y="1800225"/>
                  </a:lnTo>
                  <a:lnTo>
                    <a:pt x="343535" y="1800225"/>
                  </a:lnTo>
                  <a:lnTo>
                    <a:pt x="343535" y="1268730"/>
                  </a:lnTo>
                  <a:cubicBezTo>
                    <a:pt x="343535" y="1228725"/>
                    <a:pt x="342265" y="1188720"/>
                    <a:pt x="340995" y="1149350"/>
                  </a:cubicBezTo>
                  <a:lnTo>
                    <a:pt x="340995" y="1156970"/>
                  </a:lnTo>
                  <a:cubicBezTo>
                    <a:pt x="321945" y="735965"/>
                    <a:pt x="200025" y="3422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2BC87CB6-AD7D-4CFE-82D0-139A1EC3C079}"/>
                </a:ext>
              </a:extLst>
            </p:cNvPr>
            <p:cNvSpPr/>
            <p:nvPr/>
          </p:nvSpPr>
          <p:spPr>
            <a:xfrm>
              <a:off x="0" y="5057775"/>
              <a:ext cx="340359" cy="1156970"/>
            </a:xfrm>
            <a:custGeom>
              <a:avLst/>
              <a:gdLst>
                <a:gd name="connsiteX0" fmla="*/ 340360 w 340359"/>
                <a:gd name="connsiteY0" fmla="*/ 1156970 h 1156970"/>
                <a:gd name="connsiteX1" fmla="*/ 340360 w 340359"/>
                <a:gd name="connsiteY1" fmla="*/ 1149350 h 1156970"/>
                <a:gd name="connsiteX2" fmla="*/ 0 w 340359"/>
                <a:gd name="connsiteY2" fmla="*/ 0 h 1156970"/>
                <a:gd name="connsiteX3" fmla="*/ 0 w 340359"/>
                <a:gd name="connsiteY3" fmla="*/ 635 h 1156970"/>
                <a:gd name="connsiteX4" fmla="*/ 340360 w 340359"/>
                <a:gd name="connsiteY4" fmla="*/ 1156970 h 115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59" h="1156970">
                  <a:moveTo>
                    <a:pt x="340360" y="1156970"/>
                  </a:moveTo>
                  <a:lnTo>
                    <a:pt x="340360" y="1149350"/>
                  </a:lnTo>
                  <a:cubicBezTo>
                    <a:pt x="320675" y="731520"/>
                    <a:pt x="199390" y="339725"/>
                    <a:pt x="0" y="0"/>
                  </a:cubicBezTo>
                  <a:lnTo>
                    <a:pt x="0" y="635"/>
                  </a:lnTo>
                  <a:cubicBezTo>
                    <a:pt x="200025" y="342265"/>
                    <a:pt x="321945" y="735965"/>
                    <a:pt x="340360" y="1156970"/>
                  </a:cubicBezTo>
                  <a:close/>
                </a:path>
              </a:pathLst>
            </a:custGeom>
            <a:solidFill>
              <a:srgbClr val="1F2A44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639676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527350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26DEE0F4-8ED5-4D67-A609-44882C5B2A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0089" y="548640"/>
            <a:ext cx="6004561" cy="577278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1pPr>
            <a:lvl2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2pPr>
            <a:lvl3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3pPr>
            <a:lvl4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4pPr>
            <a:lvl5pPr>
              <a:buClr>
                <a:schemeClr val="accent3"/>
              </a:buClr>
              <a:defRPr lang="pt-BR" sz="2000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E654BDFE-993E-4AE9-A8FD-94DBF642B4BD}"/>
              </a:ext>
            </a:extLst>
          </p:cNvPr>
          <p:cNvSpPr/>
          <p:nvPr userDrawn="1"/>
        </p:nvSpPr>
        <p:spPr>
          <a:xfrm rot="10800000">
            <a:off x="0" y="0"/>
            <a:ext cx="358775" cy="17732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Superiores Arredondados 19">
            <a:extLst>
              <a:ext uri="{FF2B5EF4-FFF2-40B4-BE49-F238E27FC236}">
                <a16:creationId xmlns:a16="http://schemas.microsoft.com/office/drawing/2014/main" id="{C1C9C616-55CA-49E4-AE30-79F6F62C123B}"/>
              </a:ext>
            </a:extLst>
          </p:cNvPr>
          <p:cNvSpPr/>
          <p:nvPr userDrawn="1"/>
        </p:nvSpPr>
        <p:spPr>
          <a:xfrm>
            <a:off x="11833225" y="5084762"/>
            <a:ext cx="358775" cy="17732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Texto 25">
            <a:extLst>
              <a:ext uri="{FF2B5EF4-FFF2-40B4-BE49-F238E27FC236}">
                <a16:creationId xmlns:a16="http://schemas.microsoft.com/office/drawing/2014/main" id="{07E07A09-2FCE-43FA-A020-C1A6E46B7E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27350" y="1273750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3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</p:spTree>
    <p:extLst>
      <p:ext uri="{BB962C8B-B14F-4D97-AF65-F5344CB8AC3E}">
        <p14:creationId xmlns:p14="http://schemas.microsoft.com/office/powerpoint/2010/main" val="35300739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527350" y="1273750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6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27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527350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26DEE0F4-8ED5-4D67-A609-44882C5B2A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0089" y="548640"/>
            <a:ext cx="6004561" cy="577278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1pPr>
            <a:lvl2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2pPr>
            <a:lvl3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3pPr>
            <a:lvl4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4pPr>
            <a:lvl5pPr>
              <a:buClr>
                <a:schemeClr val="accent3"/>
              </a:buClr>
              <a:defRPr lang="pt-BR" sz="2000" dirty="0">
                <a:solidFill>
                  <a:schemeClr val="accent1"/>
                </a:solidFill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9" name="Retângulo: Cantos Superiores Arredondados 18">
            <a:extLst>
              <a:ext uri="{FF2B5EF4-FFF2-40B4-BE49-F238E27FC236}">
                <a16:creationId xmlns:a16="http://schemas.microsoft.com/office/drawing/2014/main" id="{E654BDFE-993E-4AE9-A8FD-94DBF642B4BD}"/>
              </a:ext>
            </a:extLst>
          </p:cNvPr>
          <p:cNvSpPr/>
          <p:nvPr userDrawn="1"/>
        </p:nvSpPr>
        <p:spPr>
          <a:xfrm rot="10800000">
            <a:off x="0" y="0"/>
            <a:ext cx="358775" cy="17732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Superiores Arredondados 19">
            <a:extLst>
              <a:ext uri="{FF2B5EF4-FFF2-40B4-BE49-F238E27FC236}">
                <a16:creationId xmlns:a16="http://schemas.microsoft.com/office/drawing/2014/main" id="{C1C9C616-55CA-49E4-AE30-79F6F62C123B}"/>
              </a:ext>
            </a:extLst>
          </p:cNvPr>
          <p:cNvSpPr/>
          <p:nvPr userDrawn="1"/>
        </p:nvSpPr>
        <p:spPr>
          <a:xfrm>
            <a:off x="11833225" y="5084762"/>
            <a:ext cx="358775" cy="17732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77588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Texto Espaço Escu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1273750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3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54385" y="1934126"/>
            <a:ext cx="1697137" cy="1080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D5608DCB-EEB0-440C-968D-6FAB62CB3217}"/>
              </a:ext>
            </a:extLst>
          </p:cNvPr>
          <p:cNvSpPr/>
          <p:nvPr userDrawn="1"/>
        </p:nvSpPr>
        <p:spPr>
          <a:xfrm>
            <a:off x="1" y="0"/>
            <a:ext cx="20701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2F756E8-F561-4B4E-9348-684EB6A4652C}"/>
              </a:ext>
            </a:extLst>
          </p:cNvPr>
          <p:cNvSpPr/>
          <p:nvPr userDrawn="1"/>
        </p:nvSpPr>
        <p:spPr>
          <a:xfrm>
            <a:off x="11849100" y="65151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761741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Texto Espaço  Cla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1273750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pt-BR" sz="2500" b="1" dirty="0">
                <a:solidFill>
                  <a:schemeClr val="accent6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65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pt-BR" sz="2000" dirty="0"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5608DCB-EEB0-440C-968D-6FAB62CB3217}"/>
              </a:ext>
            </a:extLst>
          </p:cNvPr>
          <p:cNvSpPr/>
          <p:nvPr userDrawn="1"/>
        </p:nvSpPr>
        <p:spPr>
          <a:xfrm>
            <a:off x="1" y="0"/>
            <a:ext cx="20701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2F756E8-F561-4B4E-9348-684EB6A4652C}"/>
              </a:ext>
            </a:extLst>
          </p:cNvPr>
          <p:cNvSpPr/>
          <p:nvPr userDrawn="1"/>
        </p:nvSpPr>
        <p:spPr>
          <a:xfrm>
            <a:off x="11849100" y="65151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" name="Gráfico 3">
            <a:extLst>
              <a:ext uri="{FF2B5EF4-FFF2-40B4-BE49-F238E27FC236}">
                <a16:creationId xmlns:a16="http://schemas.microsoft.com/office/drawing/2014/main" id="{B1D91E55-8CB1-4C11-B1F4-17DD47E9A796}"/>
              </a:ext>
            </a:extLst>
          </p:cNvPr>
          <p:cNvGrpSpPr/>
          <p:nvPr/>
        </p:nvGrpSpPr>
        <p:grpSpPr>
          <a:xfrm>
            <a:off x="7505438" y="2232432"/>
            <a:ext cx="1226254" cy="629751"/>
            <a:chOff x="4147095" y="2428093"/>
            <a:chExt cx="3897808" cy="2001745"/>
          </a:xfrm>
        </p:grpSpPr>
        <p:grpSp>
          <p:nvGrpSpPr>
            <p:cNvPr id="6" name="Gráfico 3">
              <a:extLst>
                <a:ext uri="{FF2B5EF4-FFF2-40B4-BE49-F238E27FC236}">
                  <a16:creationId xmlns:a16="http://schemas.microsoft.com/office/drawing/2014/main" id="{9265E498-5777-425B-B2DC-DDFAFD701F91}"/>
                </a:ext>
              </a:extLst>
            </p:cNvPr>
            <p:cNvGrpSpPr/>
            <p:nvPr/>
          </p:nvGrpSpPr>
          <p:grpSpPr>
            <a:xfrm>
              <a:off x="6368511" y="2428093"/>
              <a:ext cx="1676392" cy="2000942"/>
              <a:chOff x="6368511" y="2428093"/>
              <a:chExt cx="1676392" cy="2000942"/>
            </a:xfrm>
            <a:solidFill>
              <a:srgbClr val="1F2A44"/>
            </a:solidFill>
          </p:grpSpPr>
          <p:sp>
            <p:nvSpPr>
              <p:cNvPr id="7" name="Forma Livre: Forma 6">
                <a:extLst>
                  <a:ext uri="{FF2B5EF4-FFF2-40B4-BE49-F238E27FC236}">
                    <a16:creationId xmlns:a16="http://schemas.microsoft.com/office/drawing/2014/main" id="{10965B03-8C75-4AE6-BD56-104FEC707D29}"/>
                  </a:ext>
                </a:extLst>
              </p:cNvPr>
              <p:cNvSpPr/>
              <p:nvPr/>
            </p:nvSpPr>
            <p:spPr>
              <a:xfrm>
                <a:off x="6368511" y="2502768"/>
                <a:ext cx="224090" cy="367746"/>
              </a:xfrm>
              <a:custGeom>
                <a:avLst/>
                <a:gdLst>
                  <a:gd name="connsiteX0" fmla="*/ 0 w 224090"/>
                  <a:gd name="connsiteY0" fmla="*/ 256907 h 367746"/>
                  <a:gd name="connsiteX1" fmla="*/ 40451 w 224090"/>
                  <a:gd name="connsiteY1" fmla="*/ 256907 h 367746"/>
                  <a:gd name="connsiteX2" fmla="*/ 115997 w 224090"/>
                  <a:gd name="connsiteY2" fmla="*/ 328903 h 367746"/>
                  <a:gd name="connsiteX3" fmla="*/ 184443 w 224090"/>
                  <a:gd name="connsiteY3" fmla="*/ 272177 h 367746"/>
                  <a:gd name="connsiteX4" fmla="*/ 126645 w 224090"/>
                  <a:gd name="connsiteY4" fmla="*/ 209423 h 367746"/>
                  <a:gd name="connsiteX5" fmla="*/ 81238 w 224090"/>
                  <a:gd name="connsiteY5" fmla="*/ 196632 h 367746"/>
                  <a:gd name="connsiteX6" fmla="*/ 6094 w 224090"/>
                  <a:gd name="connsiteY6" fmla="*/ 95034 h 367746"/>
                  <a:gd name="connsiteX7" fmla="*/ 111777 w 224090"/>
                  <a:gd name="connsiteY7" fmla="*/ 0 h 367746"/>
                  <a:gd name="connsiteX8" fmla="*/ 219536 w 224090"/>
                  <a:gd name="connsiteY8" fmla="*/ 95570 h 367746"/>
                  <a:gd name="connsiteX9" fmla="*/ 179085 w 224090"/>
                  <a:gd name="connsiteY9" fmla="*/ 95570 h 367746"/>
                  <a:gd name="connsiteX10" fmla="*/ 111710 w 224090"/>
                  <a:gd name="connsiteY10" fmla="*/ 38844 h 367746"/>
                  <a:gd name="connsiteX11" fmla="*/ 45742 w 224090"/>
                  <a:gd name="connsiteY11" fmla="*/ 95034 h 367746"/>
                  <a:gd name="connsiteX12" fmla="*/ 98919 w 224090"/>
                  <a:gd name="connsiteY12" fmla="*/ 158323 h 367746"/>
                  <a:gd name="connsiteX13" fmla="*/ 140777 w 224090"/>
                  <a:gd name="connsiteY13" fmla="*/ 170043 h 367746"/>
                  <a:gd name="connsiteX14" fmla="*/ 224091 w 224090"/>
                  <a:gd name="connsiteY14" fmla="*/ 272177 h 367746"/>
                  <a:gd name="connsiteX15" fmla="*/ 115796 w 224090"/>
                  <a:gd name="connsiteY15" fmla="*/ 367747 h 367746"/>
                  <a:gd name="connsiteX16" fmla="*/ 0 w 224090"/>
                  <a:gd name="connsiteY16" fmla="*/ 256907 h 36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6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0"/>
                      <a:pt x="77688" y="328903"/>
                      <a:pt x="115997" y="328903"/>
                    </a:cubicBezTo>
                    <a:cubicBezTo>
                      <a:pt x="156448" y="328903"/>
                      <a:pt x="184443" y="309949"/>
                      <a:pt x="184443" y="272177"/>
                    </a:cubicBezTo>
                    <a:cubicBezTo>
                      <a:pt x="184443" y="239896"/>
                      <a:pt x="167097" y="220608"/>
                      <a:pt x="126645" y="209423"/>
                    </a:cubicBezTo>
                    <a:lnTo>
                      <a:pt x="81238" y="196632"/>
                    </a:lnTo>
                    <a:cubicBezTo>
                      <a:pt x="28062" y="181764"/>
                      <a:pt x="6094" y="138499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0"/>
                      <a:pt x="98919" y="158323"/>
                    </a:cubicBezTo>
                    <a:lnTo>
                      <a:pt x="140777" y="170043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881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E83EC162-BEB7-4D27-83EB-29B82BDE9816}"/>
                  </a:ext>
                </a:extLst>
              </p:cNvPr>
              <p:cNvSpPr/>
              <p:nvPr/>
            </p:nvSpPr>
            <p:spPr>
              <a:xfrm>
                <a:off x="6626423" y="2428093"/>
                <a:ext cx="274721" cy="437398"/>
              </a:xfrm>
              <a:custGeom>
                <a:avLst/>
                <a:gdLst>
                  <a:gd name="connsiteX0" fmla="*/ 202324 w 274721"/>
                  <a:gd name="connsiteY0" fmla="*/ 336672 h 437398"/>
                  <a:gd name="connsiteX1" fmla="*/ 72532 w 274721"/>
                  <a:gd name="connsiteY1" fmla="*/ 336672 h 437398"/>
                  <a:gd name="connsiteX2" fmla="*/ 39915 w 274721"/>
                  <a:gd name="connsiteY2" fmla="*/ 437398 h 437398"/>
                  <a:gd name="connsiteX3" fmla="*/ 0 w 274721"/>
                  <a:gd name="connsiteY3" fmla="*/ 437398 h 437398"/>
                  <a:gd name="connsiteX4" fmla="*/ 114858 w 274721"/>
                  <a:gd name="connsiteY4" fmla="*/ 79832 h 437398"/>
                  <a:gd name="connsiteX5" fmla="*/ 159864 w 274721"/>
                  <a:gd name="connsiteY5" fmla="*/ 79832 h 437398"/>
                  <a:gd name="connsiteX6" fmla="*/ 274722 w 274721"/>
                  <a:gd name="connsiteY6" fmla="*/ 437398 h 437398"/>
                  <a:gd name="connsiteX7" fmla="*/ 234806 w 274721"/>
                  <a:gd name="connsiteY7" fmla="*/ 437398 h 437398"/>
                  <a:gd name="connsiteX8" fmla="*/ 202324 w 274721"/>
                  <a:gd name="connsiteY8" fmla="*/ 336672 h 437398"/>
                  <a:gd name="connsiteX9" fmla="*/ 156917 w 274721"/>
                  <a:gd name="connsiteY9" fmla="*/ 58333 h 437398"/>
                  <a:gd name="connsiteX10" fmla="*/ 116466 w 274721"/>
                  <a:gd name="connsiteY10" fmla="*/ 29267 h 437398"/>
                  <a:gd name="connsiteX11" fmla="*/ 61883 w 274721"/>
                  <a:gd name="connsiteY11" fmla="*/ 58333 h 437398"/>
                  <a:gd name="connsiteX12" fmla="*/ 50162 w 274721"/>
                  <a:gd name="connsiteY12" fmla="*/ 36366 h 437398"/>
                  <a:gd name="connsiteX13" fmla="*/ 118073 w 274721"/>
                  <a:gd name="connsiteY13" fmla="*/ 0 h 437398"/>
                  <a:gd name="connsiteX14" fmla="*/ 158524 w 274721"/>
                  <a:gd name="connsiteY14" fmla="*/ 29066 h 437398"/>
                  <a:gd name="connsiteX15" fmla="*/ 213107 w 274721"/>
                  <a:gd name="connsiteY15" fmla="*/ 0 h 437398"/>
                  <a:gd name="connsiteX16" fmla="*/ 224827 w 274721"/>
                  <a:gd name="connsiteY16" fmla="*/ 21967 h 437398"/>
                  <a:gd name="connsiteX17" fmla="*/ 156917 w 274721"/>
                  <a:gd name="connsiteY17" fmla="*/ 58333 h 437398"/>
                  <a:gd name="connsiteX18" fmla="*/ 137428 w 274721"/>
                  <a:gd name="connsiteY18" fmla="*/ 134414 h 437398"/>
                  <a:gd name="connsiteX19" fmla="*/ 84252 w 274721"/>
                  <a:gd name="connsiteY19" fmla="*/ 300372 h 437398"/>
                  <a:gd name="connsiteX20" fmla="*/ 190470 w 274721"/>
                  <a:gd name="connsiteY20" fmla="*/ 300372 h 437398"/>
                  <a:gd name="connsiteX21" fmla="*/ 137428 w 274721"/>
                  <a:gd name="connsiteY21" fmla="*/ 134414 h 43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4721" h="437398">
                    <a:moveTo>
                      <a:pt x="202324" y="336672"/>
                    </a:moveTo>
                    <a:lnTo>
                      <a:pt x="72532" y="336672"/>
                    </a:lnTo>
                    <a:lnTo>
                      <a:pt x="39915" y="437398"/>
                    </a:lnTo>
                    <a:lnTo>
                      <a:pt x="0" y="437398"/>
                    </a:lnTo>
                    <a:lnTo>
                      <a:pt x="114858" y="79832"/>
                    </a:lnTo>
                    <a:lnTo>
                      <a:pt x="159864" y="79832"/>
                    </a:lnTo>
                    <a:lnTo>
                      <a:pt x="274722" y="437398"/>
                    </a:lnTo>
                    <a:lnTo>
                      <a:pt x="234806" y="437398"/>
                    </a:lnTo>
                    <a:lnTo>
                      <a:pt x="202324" y="336672"/>
                    </a:lnTo>
                    <a:close/>
                    <a:moveTo>
                      <a:pt x="156917" y="58333"/>
                    </a:moveTo>
                    <a:lnTo>
                      <a:pt x="116466" y="29267"/>
                    </a:lnTo>
                    <a:lnTo>
                      <a:pt x="61883" y="58333"/>
                    </a:lnTo>
                    <a:lnTo>
                      <a:pt x="50162" y="36366"/>
                    </a:lnTo>
                    <a:lnTo>
                      <a:pt x="118073" y="0"/>
                    </a:lnTo>
                    <a:lnTo>
                      <a:pt x="158524" y="29066"/>
                    </a:lnTo>
                    <a:lnTo>
                      <a:pt x="213107" y="0"/>
                    </a:lnTo>
                    <a:lnTo>
                      <a:pt x="224827" y="21967"/>
                    </a:lnTo>
                    <a:lnTo>
                      <a:pt x="156917" y="58333"/>
                    </a:lnTo>
                    <a:close/>
                    <a:moveTo>
                      <a:pt x="137428" y="134414"/>
                    </a:moveTo>
                    <a:lnTo>
                      <a:pt x="84252" y="300372"/>
                    </a:lnTo>
                    <a:lnTo>
                      <a:pt x="190470" y="300372"/>
                    </a:lnTo>
                    <a:lnTo>
                      <a:pt x="137428" y="134414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0CA57818-E2E3-4DEA-99DC-A6A1CA58F751}"/>
                  </a:ext>
                </a:extLst>
              </p:cNvPr>
              <p:cNvSpPr/>
              <p:nvPr/>
            </p:nvSpPr>
            <p:spPr>
              <a:xfrm>
                <a:off x="6928402" y="2502768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086 h 367880"/>
                  <a:gd name="connsiteX8" fmla="*/ 115528 w 230787"/>
                  <a:gd name="connsiteY8" fmla="*/ 38844 h 367880"/>
                  <a:gd name="connsiteX9" fmla="*/ 39447 w 230787"/>
                  <a:gd name="connsiteY9" fmla="*/ 121086 h 367880"/>
                  <a:gd name="connsiteX10" fmla="*/ 39447 w 230787"/>
                  <a:gd name="connsiteY10" fmla="*/ 246794 h 367880"/>
                  <a:gd name="connsiteX11" fmla="*/ 115528 w 230787"/>
                  <a:gd name="connsiteY11" fmla="*/ 329037 h 367880"/>
                  <a:gd name="connsiteX12" fmla="*/ 191609 w 230787"/>
                  <a:gd name="connsiteY12" fmla="*/ 246794 h 367880"/>
                  <a:gd name="connsiteX13" fmla="*/ 191609 w 230787"/>
                  <a:gd name="connsiteY13" fmla="*/ 121086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7"/>
                      <a:pt x="183840" y="367881"/>
                      <a:pt x="115394" y="367881"/>
                    </a:cubicBezTo>
                    <a:cubicBezTo>
                      <a:pt x="46948" y="367881"/>
                      <a:pt x="0" y="321937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086"/>
                    </a:moveTo>
                    <a:cubicBezTo>
                      <a:pt x="191609" y="67039"/>
                      <a:pt x="157922" y="38844"/>
                      <a:pt x="115528" y="38844"/>
                    </a:cubicBezTo>
                    <a:cubicBezTo>
                      <a:pt x="73134" y="38844"/>
                      <a:pt x="39447" y="66839"/>
                      <a:pt x="39447" y="121086"/>
                    </a:cubicBezTo>
                    <a:lnTo>
                      <a:pt x="39447" y="246794"/>
                    </a:lnTo>
                    <a:cubicBezTo>
                      <a:pt x="39447" y="300841"/>
                      <a:pt x="73134" y="329037"/>
                      <a:pt x="115528" y="329037"/>
                    </a:cubicBezTo>
                    <a:cubicBezTo>
                      <a:pt x="157922" y="329037"/>
                      <a:pt x="191609" y="301042"/>
                      <a:pt x="191609" y="246794"/>
                    </a:cubicBezTo>
                    <a:lnTo>
                      <a:pt x="191609" y="12108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2" name="Forma Livre: Forma 11">
                <a:extLst>
                  <a:ext uri="{FF2B5EF4-FFF2-40B4-BE49-F238E27FC236}">
                    <a16:creationId xmlns:a16="http://schemas.microsoft.com/office/drawing/2014/main" id="{8D7C0657-8E69-4414-A868-097297C047E9}"/>
                  </a:ext>
                </a:extLst>
              </p:cNvPr>
              <p:cNvSpPr/>
              <p:nvPr/>
            </p:nvSpPr>
            <p:spPr>
              <a:xfrm>
                <a:off x="6380834" y="3027364"/>
                <a:ext cx="230787" cy="357567"/>
              </a:xfrm>
              <a:custGeom>
                <a:avLst/>
                <a:gdLst>
                  <a:gd name="connsiteX0" fmla="*/ 115461 w 230787"/>
                  <a:gd name="connsiteY0" fmla="*/ 218599 h 357567"/>
                  <a:gd name="connsiteX1" fmla="*/ 39380 w 230787"/>
                  <a:gd name="connsiteY1" fmla="*/ 218599 h 357567"/>
                  <a:gd name="connsiteX2" fmla="*/ 39380 w 230787"/>
                  <a:gd name="connsiteY2" fmla="*/ 357567 h 357567"/>
                  <a:gd name="connsiteX3" fmla="*/ 0 w 230787"/>
                  <a:gd name="connsiteY3" fmla="*/ 357567 h 357567"/>
                  <a:gd name="connsiteX4" fmla="*/ 0 w 230787"/>
                  <a:gd name="connsiteY4" fmla="*/ 0 h 357567"/>
                  <a:gd name="connsiteX5" fmla="*/ 115394 w 230787"/>
                  <a:gd name="connsiteY5" fmla="*/ 0 h 357567"/>
                  <a:gd name="connsiteX6" fmla="*/ 230788 w 230787"/>
                  <a:gd name="connsiteY6" fmla="*/ 109366 h 357567"/>
                  <a:gd name="connsiteX7" fmla="*/ 115461 w 230787"/>
                  <a:gd name="connsiteY7" fmla="*/ 218599 h 357567"/>
                  <a:gd name="connsiteX8" fmla="*/ 115461 w 230787"/>
                  <a:gd name="connsiteY8" fmla="*/ 38844 h 357567"/>
                  <a:gd name="connsiteX9" fmla="*/ 39380 w 230787"/>
                  <a:gd name="connsiteY9" fmla="*/ 38844 h 357567"/>
                  <a:gd name="connsiteX10" fmla="*/ 39380 w 230787"/>
                  <a:gd name="connsiteY10" fmla="*/ 179755 h 357567"/>
                  <a:gd name="connsiteX11" fmla="*/ 115461 w 230787"/>
                  <a:gd name="connsiteY11" fmla="*/ 179755 h 357567"/>
                  <a:gd name="connsiteX12" fmla="*/ 190604 w 230787"/>
                  <a:gd name="connsiteY12" fmla="*/ 109165 h 357567"/>
                  <a:gd name="connsiteX13" fmla="*/ 115461 w 230787"/>
                  <a:gd name="connsiteY13" fmla="*/ 38844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57567">
                    <a:moveTo>
                      <a:pt x="115461" y="218599"/>
                    </a:moveTo>
                    <a:lnTo>
                      <a:pt x="39380" y="218599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115394" y="0"/>
                    </a:lnTo>
                    <a:cubicBezTo>
                      <a:pt x="198172" y="0"/>
                      <a:pt x="230788" y="45943"/>
                      <a:pt x="230788" y="109366"/>
                    </a:cubicBezTo>
                    <a:cubicBezTo>
                      <a:pt x="230922" y="172656"/>
                      <a:pt x="198105" y="218599"/>
                      <a:pt x="115461" y="218599"/>
                    </a:cubicBezTo>
                    <a:close/>
                    <a:moveTo>
                      <a:pt x="115461" y="38844"/>
                    </a:moveTo>
                    <a:lnTo>
                      <a:pt x="39380" y="38844"/>
                    </a:lnTo>
                    <a:lnTo>
                      <a:pt x="39380" y="179755"/>
                    </a:lnTo>
                    <a:lnTo>
                      <a:pt x="115461" y="179755"/>
                    </a:lnTo>
                    <a:cubicBezTo>
                      <a:pt x="170579" y="179755"/>
                      <a:pt x="190604" y="148010"/>
                      <a:pt x="190604" y="109165"/>
                    </a:cubicBezTo>
                    <a:cubicBezTo>
                      <a:pt x="190470" y="70522"/>
                      <a:pt x="170646" y="38844"/>
                      <a:pt x="115461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6B23DBFE-605E-4264-A9E8-FB56675FE1B7}"/>
                  </a:ext>
                </a:extLst>
              </p:cNvPr>
              <p:cNvSpPr/>
              <p:nvPr/>
            </p:nvSpPr>
            <p:spPr>
              <a:xfrm>
                <a:off x="6616310" y="3027432"/>
                <a:ext cx="274721" cy="357566"/>
              </a:xfrm>
              <a:custGeom>
                <a:avLst/>
                <a:gdLst>
                  <a:gd name="connsiteX0" fmla="*/ 202325 w 274721"/>
                  <a:gd name="connsiteY0" fmla="*/ 256840 h 357566"/>
                  <a:gd name="connsiteX1" fmla="*/ 72532 w 274721"/>
                  <a:gd name="connsiteY1" fmla="*/ 256840 h 357566"/>
                  <a:gd name="connsiteX2" fmla="*/ 39916 w 274721"/>
                  <a:gd name="connsiteY2" fmla="*/ 357567 h 357566"/>
                  <a:gd name="connsiteX3" fmla="*/ 0 w 274721"/>
                  <a:gd name="connsiteY3" fmla="*/ 357567 h 357566"/>
                  <a:gd name="connsiteX4" fmla="*/ 114858 w 274721"/>
                  <a:gd name="connsiteY4" fmla="*/ 0 h 357566"/>
                  <a:gd name="connsiteX5" fmla="*/ 159864 w 274721"/>
                  <a:gd name="connsiteY5" fmla="*/ 0 h 357566"/>
                  <a:gd name="connsiteX6" fmla="*/ 274722 w 274721"/>
                  <a:gd name="connsiteY6" fmla="*/ 357567 h 357566"/>
                  <a:gd name="connsiteX7" fmla="*/ 234806 w 274721"/>
                  <a:gd name="connsiteY7" fmla="*/ 357567 h 357566"/>
                  <a:gd name="connsiteX8" fmla="*/ 202325 w 274721"/>
                  <a:gd name="connsiteY8" fmla="*/ 256840 h 357566"/>
                  <a:gd name="connsiteX9" fmla="*/ 137428 w 274721"/>
                  <a:gd name="connsiteY9" fmla="*/ 54516 h 357566"/>
                  <a:gd name="connsiteX10" fmla="*/ 84252 w 274721"/>
                  <a:gd name="connsiteY10" fmla="*/ 220474 h 357566"/>
                  <a:gd name="connsiteX11" fmla="*/ 190470 w 274721"/>
                  <a:gd name="connsiteY11" fmla="*/ 220474 h 357566"/>
                  <a:gd name="connsiteX12" fmla="*/ 137428 w 274721"/>
                  <a:gd name="connsiteY12" fmla="*/ 54516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4721" h="357566">
                    <a:moveTo>
                      <a:pt x="202325" y="256840"/>
                    </a:moveTo>
                    <a:lnTo>
                      <a:pt x="72532" y="256840"/>
                    </a:lnTo>
                    <a:lnTo>
                      <a:pt x="39916" y="357567"/>
                    </a:lnTo>
                    <a:lnTo>
                      <a:pt x="0" y="357567"/>
                    </a:lnTo>
                    <a:lnTo>
                      <a:pt x="114858" y="0"/>
                    </a:lnTo>
                    <a:lnTo>
                      <a:pt x="159864" y="0"/>
                    </a:lnTo>
                    <a:lnTo>
                      <a:pt x="274722" y="357567"/>
                    </a:lnTo>
                    <a:lnTo>
                      <a:pt x="234806" y="357567"/>
                    </a:lnTo>
                    <a:lnTo>
                      <a:pt x="202325" y="256840"/>
                    </a:lnTo>
                    <a:close/>
                    <a:moveTo>
                      <a:pt x="137428" y="54516"/>
                    </a:moveTo>
                    <a:lnTo>
                      <a:pt x="84252" y="220474"/>
                    </a:lnTo>
                    <a:lnTo>
                      <a:pt x="190470" y="220474"/>
                    </a:lnTo>
                    <a:lnTo>
                      <a:pt x="137428" y="54516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747F8706-4507-4AC6-8E76-E656E9F10393}"/>
                  </a:ext>
                </a:extLst>
              </p:cNvPr>
              <p:cNvSpPr/>
              <p:nvPr/>
            </p:nvSpPr>
            <p:spPr>
              <a:xfrm>
                <a:off x="6918089" y="3027364"/>
                <a:ext cx="230921" cy="362723"/>
              </a:xfrm>
              <a:custGeom>
                <a:avLst/>
                <a:gdLst>
                  <a:gd name="connsiteX0" fmla="*/ 0 w 230921"/>
                  <a:gd name="connsiteY0" fmla="*/ 0 h 362723"/>
                  <a:gd name="connsiteX1" fmla="*/ 39380 w 230921"/>
                  <a:gd name="connsiteY1" fmla="*/ 0 h 362723"/>
                  <a:gd name="connsiteX2" fmla="*/ 39380 w 230921"/>
                  <a:gd name="connsiteY2" fmla="*/ 241637 h 362723"/>
                  <a:gd name="connsiteX3" fmla="*/ 115461 w 230921"/>
                  <a:gd name="connsiteY3" fmla="*/ 323880 h 362723"/>
                  <a:gd name="connsiteX4" fmla="*/ 191542 w 230921"/>
                  <a:gd name="connsiteY4" fmla="*/ 241637 h 362723"/>
                  <a:gd name="connsiteX5" fmla="*/ 191542 w 230921"/>
                  <a:gd name="connsiteY5" fmla="*/ 0 h 362723"/>
                  <a:gd name="connsiteX6" fmla="*/ 230922 w 230921"/>
                  <a:gd name="connsiteY6" fmla="*/ 0 h 362723"/>
                  <a:gd name="connsiteX7" fmla="*/ 230922 w 230921"/>
                  <a:gd name="connsiteY7" fmla="*/ 241637 h 362723"/>
                  <a:gd name="connsiteX8" fmla="*/ 115528 w 230921"/>
                  <a:gd name="connsiteY8" fmla="*/ 362724 h 362723"/>
                  <a:gd name="connsiteX9" fmla="*/ 134 w 230921"/>
                  <a:gd name="connsiteY9" fmla="*/ 241637 h 362723"/>
                  <a:gd name="connsiteX10" fmla="*/ 134 w 230921"/>
                  <a:gd name="connsiteY10" fmla="*/ 0 h 362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0921" h="36272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241637"/>
                    </a:lnTo>
                    <a:cubicBezTo>
                      <a:pt x="39380" y="295684"/>
                      <a:pt x="73067" y="323880"/>
                      <a:pt x="115461" y="323880"/>
                    </a:cubicBezTo>
                    <a:cubicBezTo>
                      <a:pt x="157855" y="323880"/>
                      <a:pt x="191542" y="295885"/>
                      <a:pt x="191542" y="241637"/>
                    </a:cubicBezTo>
                    <a:lnTo>
                      <a:pt x="191542" y="0"/>
                    </a:lnTo>
                    <a:lnTo>
                      <a:pt x="230922" y="0"/>
                    </a:lnTo>
                    <a:lnTo>
                      <a:pt x="230922" y="241637"/>
                    </a:lnTo>
                    <a:cubicBezTo>
                      <a:pt x="230922" y="316781"/>
                      <a:pt x="183974" y="362724"/>
                      <a:pt x="115528" y="362724"/>
                    </a:cubicBezTo>
                    <a:cubicBezTo>
                      <a:pt x="47082" y="362724"/>
                      <a:pt x="134" y="316781"/>
                      <a:pt x="134" y="241637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7" name="Forma Livre: Forma 16">
                <a:extLst>
                  <a:ext uri="{FF2B5EF4-FFF2-40B4-BE49-F238E27FC236}">
                    <a16:creationId xmlns:a16="http://schemas.microsoft.com/office/drawing/2014/main" id="{B453DCF6-1BD6-4E25-8416-743E9E3C0BFA}"/>
                  </a:ext>
                </a:extLst>
              </p:cNvPr>
              <p:cNvSpPr/>
              <p:nvPr/>
            </p:nvSpPr>
            <p:spPr>
              <a:xfrm>
                <a:off x="7230784" y="3027364"/>
                <a:ext cx="203395" cy="357633"/>
              </a:xfrm>
              <a:custGeom>
                <a:avLst/>
                <a:gdLst>
                  <a:gd name="connsiteX0" fmla="*/ 0 w 203395"/>
                  <a:gd name="connsiteY0" fmla="*/ 0 h 357633"/>
                  <a:gd name="connsiteX1" fmla="*/ 39380 w 203395"/>
                  <a:gd name="connsiteY1" fmla="*/ 0 h 357633"/>
                  <a:gd name="connsiteX2" fmla="*/ 39380 w 203395"/>
                  <a:gd name="connsiteY2" fmla="*/ 318790 h 357633"/>
                  <a:gd name="connsiteX3" fmla="*/ 203396 w 203395"/>
                  <a:gd name="connsiteY3" fmla="*/ 318790 h 357633"/>
                  <a:gd name="connsiteX4" fmla="*/ 203396 w 203395"/>
                  <a:gd name="connsiteY4" fmla="*/ 357634 h 357633"/>
                  <a:gd name="connsiteX5" fmla="*/ 67 w 203395"/>
                  <a:gd name="connsiteY5" fmla="*/ 357634 h 357633"/>
                  <a:gd name="connsiteX6" fmla="*/ 67 w 203395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95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96" y="318790"/>
                    </a:lnTo>
                    <a:lnTo>
                      <a:pt x="203396" y="357634"/>
                    </a:lnTo>
                    <a:lnTo>
                      <a:pt x="67" y="35763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8" name="Forma Livre: Forma 17">
                <a:extLst>
                  <a:ext uri="{FF2B5EF4-FFF2-40B4-BE49-F238E27FC236}">
                    <a16:creationId xmlns:a16="http://schemas.microsoft.com/office/drawing/2014/main" id="{EDC3E372-50C1-44E5-AC7E-34D05AA3F194}"/>
                  </a:ext>
                </a:extLst>
              </p:cNvPr>
              <p:cNvSpPr/>
              <p:nvPr/>
            </p:nvSpPr>
            <p:spPr>
              <a:xfrm>
                <a:off x="7477980" y="3023413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6 h 367880"/>
                  <a:gd name="connsiteX4" fmla="*/ 115394 w 230787"/>
                  <a:gd name="connsiteY4" fmla="*/ 0 h 367880"/>
                  <a:gd name="connsiteX5" fmla="*/ 230788 w 230787"/>
                  <a:gd name="connsiteY5" fmla="*/ 121086 h 367880"/>
                  <a:gd name="connsiteX6" fmla="*/ 230788 w 230787"/>
                  <a:gd name="connsiteY6" fmla="*/ 246794 h 367880"/>
                  <a:gd name="connsiteX7" fmla="*/ 191609 w 230787"/>
                  <a:gd name="connsiteY7" fmla="*/ 121287 h 367880"/>
                  <a:gd name="connsiteX8" fmla="*/ 115528 w 230787"/>
                  <a:gd name="connsiteY8" fmla="*/ 39045 h 367880"/>
                  <a:gd name="connsiteX9" fmla="*/ 39447 w 230787"/>
                  <a:gd name="connsiteY9" fmla="*/ 121287 h 367880"/>
                  <a:gd name="connsiteX10" fmla="*/ 39447 w 230787"/>
                  <a:gd name="connsiteY10" fmla="*/ 246995 h 367880"/>
                  <a:gd name="connsiteX11" fmla="*/ 115528 w 230787"/>
                  <a:gd name="connsiteY11" fmla="*/ 329238 h 367880"/>
                  <a:gd name="connsiteX12" fmla="*/ 191609 w 230787"/>
                  <a:gd name="connsiteY12" fmla="*/ 246995 h 367880"/>
                  <a:gd name="connsiteX13" fmla="*/ 191609 w 230787"/>
                  <a:gd name="connsiteY13" fmla="*/ 1212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6"/>
                    </a:cubicBezTo>
                    <a:lnTo>
                      <a:pt x="230788" y="246794"/>
                    </a:lnTo>
                    <a:close/>
                    <a:moveTo>
                      <a:pt x="191609" y="121287"/>
                    </a:moveTo>
                    <a:cubicBezTo>
                      <a:pt x="191609" y="67241"/>
                      <a:pt x="157922" y="39045"/>
                      <a:pt x="115528" y="39045"/>
                    </a:cubicBezTo>
                    <a:cubicBezTo>
                      <a:pt x="73134" y="39045"/>
                      <a:pt x="39447" y="67040"/>
                      <a:pt x="39447" y="121287"/>
                    </a:cubicBezTo>
                    <a:lnTo>
                      <a:pt x="39447" y="246995"/>
                    </a:lnTo>
                    <a:cubicBezTo>
                      <a:pt x="39447" y="301042"/>
                      <a:pt x="73134" y="329238"/>
                      <a:pt x="115528" y="329238"/>
                    </a:cubicBezTo>
                    <a:cubicBezTo>
                      <a:pt x="157922" y="329238"/>
                      <a:pt x="191609" y="301243"/>
                      <a:pt x="191609" y="246995"/>
                    </a:cubicBezTo>
                    <a:lnTo>
                      <a:pt x="191609" y="1212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19" name="Forma Livre: Forma 18">
                <a:extLst>
                  <a:ext uri="{FF2B5EF4-FFF2-40B4-BE49-F238E27FC236}">
                    <a16:creationId xmlns:a16="http://schemas.microsoft.com/office/drawing/2014/main" id="{3F87B32E-C198-4E97-BB2D-BD88FEF171EF}"/>
                  </a:ext>
                </a:extLst>
              </p:cNvPr>
              <p:cNvSpPr/>
              <p:nvPr/>
            </p:nvSpPr>
            <p:spPr>
              <a:xfrm>
                <a:off x="6368511" y="3546805"/>
                <a:ext cx="230452" cy="357633"/>
              </a:xfrm>
              <a:custGeom>
                <a:avLst/>
                <a:gdLst>
                  <a:gd name="connsiteX0" fmla="*/ 0 w 230452"/>
                  <a:gd name="connsiteY0" fmla="*/ 38844 h 357633"/>
                  <a:gd name="connsiteX1" fmla="*/ 0 w 230452"/>
                  <a:gd name="connsiteY1" fmla="*/ 0 h 357633"/>
                  <a:gd name="connsiteX2" fmla="*/ 230453 w 230452"/>
                  <a:gd name="connsiteY2" fmla="*/ 0 h 357633"/>
                  <a:gd name="connsiteX3" fmla="*/ 230453 w 230452"/>
                  <a:gd name="connsiteY3" fmla="*/ 38844 h 357633"/>
                  <a:gd name="connsiteX4" fmla="*/ 134883 w 230452"/>
                  <a:gd name="connsiteY4" fmla="*/ 38844 h 357633"/>
                  <a:gd name="connsiteX5" fmla="*/ 134883 w 230452"/>
                  <a:gd name="connsiteY5" fmla="*/ 357634 h 357633"/>
                  <a:gd name="connsiteX6" fmla="*/ 95503 w 230452"/>
                  <a:gd name="connsiteY6" fmla="*/ 357634 h 357633"/>
                  <a:gd name="connsiteX7" fmla="*/ 95503 w 230452"/>
                  <a:gd name="connsiteY7" fmla="*/ 38844 h 357633"/>
                  <a:gd name="connsiteX8" fmla="*/ 0 w 230452"/>
                  <a:gd name="connsiteY8" fmla="*/ 38844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452" h="357633">
                    <a:moveTo>
                      <a:pt x="0" y="38844"/>
                    </a:moveTo>
                    <a:lnTo>
                      <a:pt x="0" y="0"/>
                    </a:lnTo>
                    <a:lnTo>
                      <a:pt x="230453" y="0"/>
                    </a:lnTo>
                    <a:lnTo>
                      <a:pt x="230453" y="38844"/>
                    </a:lnTo>
                    <a:lnTo>
                      <a:pt x="134883" y="38844"/>
                    </a:lnTo>
                    <a:lnTo>
                      <a:pt x="134883" y="357634"/>
                    </a:lnTo>
                    <a:lnTo>
                      <a:pt x="95503" y="357634"/>
                    </a:lnTo>
                    <a:lnTo>
                      <a:pt x="95503" y="38844"/>
                    </a:lnTo>
                    <a:cubicBezTo>
                      <a:pt x="95503" y="38844"/>
                      <a:pt x="0" y="38844"/>
                      <a:pt x="0" y="38844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0" name="Forma Livre: Forma 19">
                <a:extLst>
                  <a:ext uri="{FF2B5EF4-FFF2-40B4-BE49-F238E27FC236}">
                    <a16:creationId xmlns:a16="http://schemas.microsoft.com/office/drawing/2014/main" id="{431896E9-6ADE-48F3-AE93-572CC6320180}"/>
                  </a:ext>
                </a:extLst>
              </p:cNvPr>
              <p:cNvSpPr/>
              <p:nvPr/>
            </p:nvSpPr>
            <p:spPr>
              <a:xfrm>
                <a:off x="6657163" y="3546871"/>
                <a:ext cx="203329" cy="357567"/>
              </a:xfrm>
              <a:custGeom>
                <a:avLst/>
                <a:gdLst>
                  <a:gd name="connsiteX0" fmla="*/ 39313 w 203329"/>
                  <a:gd name="connsiteY0" fmla="*/ 318723 h 357567"/>
                  <a:gd name="connsiteX1" fmla="*/ 203329 w 203329"/>
                  <a:gd name="connsiteY1" fmla="*/ 318723 h 357567"/>
                  <a:gd name="connsiteX2" fmla="*/ 203329 w 203329"/>
                  <a:gd name="connsiteY2" fmla="*/ 357567 h 357567"/>
                  <a:gd name="connsiteX3" fmla="*/ 0 w 203329"/>
                  <a:gd name="connsiteY3" fmla="*/ 357567 h 357567"/>
                  <a:gd name="connsiteX4" fmla="*/ 0 w 203329"/>
                  <a:gd name="connsiteY4" fmla="*/ 0 h 357567"/>
                  <a:gd name="connsiteX5" fmla="*/ 203329 w 203329"/>
                  <a:gd name="connsiteY5" fmla="*/ 0 h 357567"/>
                  <a:gd name="connsiteX6" fmla="*/ 203329 w 203329"/>
                  <a:gd name="connsiteY6" fmla="*/ 38844 h 357567"/>
                  <a:gd name="connsiteX7" fmla="*/ 39313 w 203329"/>
                  <a:gd name="connsiteY7" fmla="*/ 38844 h 357567"/>
                  <a:gd name="connsiteX8" fmla="*/ 39313 w 203329"/>
                  <a:gd name="connsiteY8" fmla="*/ 157252 h 357567"/>
                  <a:gd name="connsiteX9" fmla="*/ 167499 w 203329"/>
                  <a:gd name="connsiteY9" fmla="*/ 157252 h 357567"/>
                  <a:gd name="connsiteX10" fmla="*/ 167499 w 203329"/>
                  <a:gd name="connsiteY10" fmla="*/ 196096 h 357567"/>
                  <a:gd name="connsiteX11" fmla="*/ 39313 w 203329"/>
                  <a:gd name="connsiteY11" fmla="*/ 196096 h 357567"/>
                  <a:gd name="connsiteX12" fmla="*/ 39313 w 203329"/>
                  <a:gd name="connsiteY12" fmla="*/ 318723 h 357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3329" h="357567">
                    <a:moveTo>
                      <a:pt x="39313" y="318723"/>
                    </a:moveTo>
                    <a:lnTo>
                      <a:pt x="203329" y="318723"/>
                    </a:lnTo>
                    <a:lnTo>
                      <a:pt x="203329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203329" y="0"/>
                    </a:lnTo>
                    <a:lnTo>
                      <a:pt x="203329" y="38844"/>
                    </a:lnTo>
                    <a:lnTo>
                      <a:pt x="39313" y="38844"/>
                    </a:lnTo>
                    <a:lnTo>
                      <a:pt x="39313" y="157252"/>
                    </a:lnTo>
                    <a:lnTo>
                      <a:pt x="167499" y="157252"/>
                    </a:lnTo>
                    <a:lnTo>
                      <a:pt x="167499" y="196096"/>
                    </a:lnTo>
                    <a:lnTo>
                      <a:pt x="39313" y="196096"/>
                    </a:lnTo>
                    <a:lnTo>
                      <a:pt x="39313" y="318723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A2153AD7-F63C-494C-8969-7B80D263D739}"/>
                  </a:ext>
                </a:extLst>
              </p:cNvPr>
              <p:cNvSpPr/>
              <p:nvPr/>
            </p:nvSpPr>
            <p:spPr>
              <a:xfrm>
                <a:off x="6920232" y="3541715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3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1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3"/>
                      <a:pt x="115327" y="329103"/>
                    </a:cubicBezTo>
                    <a:cubicBezTo>
                      <a:pt x="155243" y="329103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826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F6166786-54EA-4236-B44B-3F7E48FF0B73}"/>
                  </a:ext>
                </a:extLst>
              </p:cNvPr>
              <p:cNvSpPr/>
              <p:nvPr/>
            </p:nvSpPr>
            <p:spPr>
              <a:xfrm>
                <a:off x="7218394" y="3546805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3" name="Forma Livre: Forma 22">
                <a:extLst>
                  <a:ext uri="{FF2B5EF4-FFF2-40B4-BE49-F238E27FC236}">
                    <a16:creationId xmlns:a16="http://schemas.microsoft.com/office/drawing/2014/main" id="{4941C01C-42F1-4C42-B201-1CE6E9224951}"/>
                  </a:ext>
                </a:extLst>
              </p:cNvPr>
              <p:cNvSpPr/>
              <p:nvPr/>
            </p:nvSpPr>
            <p:spPr>
              <a:xfrm>
                <a:off x="6368511" y="4061288"/>
                <a:ext cx="224090" cy="367747"/>
              </a:xfrm>
              <a:custGeom>
                <a:avLst/>
                <a:gdLst>
                  <a:gd name="connsiteX0" fmla="*/ 0 w 224090"/>
                  <a:gd name="connsiteY0" fmla="*/ 256907 h 367747"/>
                  <a:gd name="connsiteX1" fmla="*/ 40451 w 224090"/>
                  <a:gd name="connsiteY1" fmla="*/ 256907 h 367747"/>
                  <a:gd name="connsiteX2" fmla="*/ 115997 w 224090"/>
                  <a:gd name="connsiteY2" fmla="*/ 328903 h 367747"/>
                  <a:gd name="connsiteX3" fmla="*/ 184443 w 224090"/>
                  <a:gd name="connsiteY3" fmla="*/ 272177 h 367747"/>
                  <a:gd name="connsiteX4" fmla="*/ 126645 w 224090"/>
                  <a:gd name="connsiteY4" fmla="*/ 209424 h 367747"/>
                  <a:gd name="connsiteX5" fmla="*/ 81238 w 224090"/>
                  <a:gd name="connsiteY5" fmla="*/ 196632 h 367747"/>
                  <a:gd name="connsiteX6" fmla="*/ 6094 w 224090"/>
                  <a:gd name="connsiteY6" fmla="*/ 95034 h 367747"/>
                  <a:gd name="connsiteX7" fmla="*/ 111777 w 224090"/>
                  <a:gd name="connsiteY7" fmla="*/ 0 h 367747"/>
                  <a:gd name="connsiteX8" fmla="*/ 219536 w 224090"/>
                  <a:gd name="connsiteY8" fmla="*/ 95570 h 367747"/>
                  <a:gd name="connsiteX9" fmla="*/ 179085 w 224090"/>
                  <a:gd name="connsiteY9" fmla="*/ 95570 h 367747"/>
                  <a:gd name="connsiteX10" fmla="*/ 111710 w 224090"/>
                  <a:gd name="connsiteY10" fmla="*/ 38844 h 367747"/>
                  <a:gd name="connsiteX11" fmla="*/ 45742 w 224090"/>
                  <a:gd name="connsiteY11" fmla="*/ 95034 h 367747"/>
                  <a:gd name="connsiteX12" fmla="*/ 98919 w 224090"/>
                  <a:gd name="connsiteY12" fmla="*/ 158323 h 367747"/>
                  <a:gd name="connsiteX13" fmla="*/ 140777 w 224090"/>
                  <a:gd name="connsiteY13" fmla="*/ 170044 h 367747"/>
                  <a:gd name="connsiteX14" fmla="*/ 224091 w 224090"/>
                  <a:gd name="connsiteY14" fmla="*/ 272177 h 367747"/>
                  <a:gd name="connsiteX15" fmla="*/ 115796 w 224090"/>
                  <a:gd name="connsiteY15" fmla="*/ 367747 h 367747"/>
                  <a:gd name="connsiteX16" fmla="*/ 0 w 224090"/>
                  <a:gd name="connsiteY16" fmla="*/ 256907 h 367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4090" h="367747">
                    <a:moveTo>
                      <a:pt x="0" y="256907"/>
                    </a:moveTo>
                    <a:lnTo>
                      <a:pt x="40451" y="256907"/>
                    </a:lnTo>
                    <a:cubicBezTo>
                      <a:pt x="46680" y="302851"/>
                      <a:pt x="77688" y="328903"/>
                      <a:pt x="115997" y="328903"/>
                    </a:cubicBezTo>
                    <a:cubicBezTo>
                      <a:pt x="156448" y="328903"/>
                      <a:pt x="184443" y="309950"/>
                      <a:pt x="184443" y="272177"/>
                    </a:cubicBezTo>
                    <a:cubicBezTo>
                      <a:pt x="184443" y="239896"/>
                      <a:pt x="167097" y="220608"/>
                      <a:pt x="126645" y="209424"/>
                    </a:cubicBezTo>
                    <a:lnTo>
                      <a:pt x="81238" y="196632"/>
                    </a:lnTo>
                    <a:cubicBezTo>
                      <a:pt x="28062" y="181764"/>
                      <a:pt x="6094" y="138500"/>
                      <a:pt x="6094" y="95034"/>
                    </a:cubicBezTo>
                    <a:cubicBezTo>
                      <a:pt x="6094" y="33687"/>
                      <a:pt x="54650" y="0"/>
                      <a:pt x="111777" y="0"/>
                    </a:cubicBezTo>
                    <a:cubicBezTo>
                      <a:pt x="173660" y="0"/>
                      <a:pt x="211969" y="34759"/>
                      <a:pt x="219536" y="95570"/>
                    </a:cubicBezTo>
                    <a:lnTo>
                      <a:pt x="179085" y="95570"/>
                    </a:lnTo>
                    <a:cubicBezTo>
                      <a:pt x="171450" y="61347"/>
                      <a:pt x="150019" y="38844"/>
                      <a:pt x="111710" y="38844"/>
                    </a:cubicBezTo>
                    <a:cubicBezTo>
                      <a:pt x="68781" y="38844"/>
                      <a:pt x="45742" y="63825"/>
                      <a:pt x="45742" y="95034"/>
                    </a:cubicBezTo>
                    <a:cubicBezTo>
                      <a:pt x="45742" y="127650"/>
                      <a:pt x="62084" y="148211"/>
                      <a:pt x="98919" y="158323"/>
                    </a:cubicBezTo>
                    <a:lnTo>
                      <a:pt x="140777" y="170044"/>
                    </a:lnTo>
                    <a:cubicBezTo>
                      <a:pt x="191274" y="184376"/>
                      <a:pt x="224091" y="215451"/>
                      <a:pt x="224091" y="272177"/>
                    </a:cubicBezTo>
                    <a:cubicBezTo>
                      <a:pt x="224091" y="329439"/>
                      <a:pt x="187389" y="367747"/>
                      <a:pt x="115796" y="367747"/>
                    </a:cubicBezTo>
                    <a:cubicBezTo>
                      <a:pt x="51234" y="367680"/>
                      <a:pt x="5090" y="325353"/>
                      <a:pt x="0" y="256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4" name="Forma Livre: Forma 23">
                <a:extLst>
                  <a:ext uri="{FF2B5EF4-FFF2-40B4-BE49-F238E27FC236}">
                    <a16:creationId xmlns:a16="http://schemas.microsoft.com/office/drawing/2014/main" id="{A6D52FB7-D2B6-4BCB-A95F-D9D0CE9C588A}"/>
                  </a:ext>
                </a:extLst>
              </p:cNvPr>
              <p:cNvSpPr/>
              <p:nvPr/>
            </p:nvSpPr>
            <p:spPr>
              <a:xfrm>
                <a:off x="6650600" y="4061154"/>
                <a:ext cx="230252" cy="367880"/>
              </a:xfrm>
              <a:custGeom>
                <a:avLst/>
                <a:gdLst>
                  <a:gd name="connsiteX0" fmla="*/ 230252 w 230252"/>
                  <a:gd name="connsiteY0" fmla="*/ 110907 h 367880"/>
                  <a:gd name="connsiteX1" fmla="*/ 190872 w 230252"/>
                  <a:gd name="connsiteY1" fmla="*/ 110907 h 367880"/>
                  <a:gd name="connsiteX2" fmla="*/ 115327 w 230252"/>
                  <a:gd name="connsiteY2" fmla="*/ 38911 h 367880"/>
                  <a:gd name="connsiteX3" fmla="*/ 39246 w 230252"/>
                  <a:gd name="connsiteY3" fmla="*/ 121153 h 367880"/>
                  <a:gd name="connsiteX4" fmla="*/ 39246 w 230252"/>
                  <a:gd name="connsiteY4" fmla="*/ 246861 h 367880"/>
                  <a:gd name="connsiteX5" fmla="*/ 115327 w 230252"/>
                  <a:gd name="connsiteY5" fmla="*/ 329104 h 367880"/>
                  <a:gd name="connsiteX6" fmla="*/ 190872 w 230252"/>
                  <a:gd name="connsiteY6" fmla="*/ 257108 h 367880"/>
                  <a:gd name="connsiteX7" fmla="*/ 230252 w 230252"/>
                  <a:gd name="connsiteY7" fmla="*/ 257108 h 367880"/>
                  <a:gd name="connsiteX8" fmla="*/ 115394 w 230252"/>
                  <a:gd name="connsiteY8" fmla="*/ 367881 h 367880"/>
                  <a:gd name="connsiteX9" fmla="*/ 0 w 230252"/>
                  <a:gd name="connsiteY9" fmla="*/ 246794 h 367880"/>
                  <a:gd name="connsiteX10" fmla="*/ 0 w 230252"/>
                  <a:gd name="connsiteY10" fmla="*/ 121086 h 367880"/>
                  <a:gd name="connsiteX11" fmla="*/ 115394 w 230252"/>
                  <a:gd name="connsiteY11" fmla="*/ 0 h 367880"/>
                  <a:gd name="connsiteX12" fmla="*/ 230252 w 230252"/>
                  <a:gd name="connsiteY12" fmla="*/ 11090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252" h="367880">
                    <a:moveTo>
                      <a:pt x="230252" y="110907"/>
                    </a:moveTo>
                    <a:lnTo>
                      <a:pt x="190872" y="110907"/>
                    </a:lnTo>
                    <a:cubicBezTo>
                      <a:pt x="186787" y="63423"/>
                      <a:pt x="155042" y="38911"/>
                      <a:pt x="115327" y="38911"/>
                    </a:cubicBezTo>
                    <a:cubicBezTo>
                      <a:pt x="72933" y="38911"/>
                      <a:pt x="39246" y="66906"/>
                      <a:pt x="39246" y="121153"/>
                    </a:cubicBezTo>
                    <a:lnTo>
                      <a:pt x="39246" y="246861"/>
                    </a:lnTo>
                    <a:cubicBezTo>
                      <a:pt x="39246" y="300908"/>
                      <a:pt x="72933" y="329104"/>
                      <a:pt x="115327" y="329104"/>
                    </a:cubicBezTo>
                    <a:cubicBezTo>
                      <a:pt x="155243" y="329104"/>
                      <a:pt x="186787" y="304659"/>
                      <a:pt x="190872" y="257108"/>
                    </a:cubicBezTo>
                    <a:lnTo>
                      <a:pt x="230252" y="257108"/>
                    </a:lnTo>
                    <a:cubicBezTo>
                      <a:pt x="226167" y="326090"/>
                      <a:pt x="180759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6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0759" y="-67"/>
                      <a:pt x="226167" y="41992"/>
                      <a:pt x="230252" y="110907"/>
                    </a:cubicBez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5" name="Forma Livre: Forma 24">
                <a:extLst>
                  <a:ext uri="{FF2B5EF4-FFF2-40B4-BE49-F238E27FC236}">
                    <a16:creationId xmlns:a16="http://schemas.microsoft.com/office/drawing/2014/main" id="{2B4E3ADF-CD1E-4452-9142-16A60FEA96CD}"/>
                  </a:ext>
                </a:extLst>
              </p:cNvPr>
              <p:cNvSpPr/>
              <p:nvPr/>
            </p:nvSpPr>
            <p:spPr>
              <a:xfrm>
                <a:off x="6948695" y="4066244"/>
                <a:ext cx="231055" cy="357566"/>
              </a:xfrm>
              <a:custGeom>
                <a:avLst/>
                <a:gdLst>
                  <a:gd name="connsiteX0" fmla="*/ 191676 w 231055"/>
                  <a:gd name="connsiteY0" fmla="*/ 0 h 357566"/>
                  <a:gd name="connsiteX1" fmla="*/ 231056 w 231055"/>
                  <a:gd name="connsiteY1" fmla="*/ 0 h 357566"/>
                  <a:gd name="connsiteX2" fmla="*/ 231056 w 231055"/>
                  <a:gd name="connsiteY2" fmla="*/ 357567 h 357566"/>
                  <a:gd name="connsiteX3" fmla="*/ 191676 w 231055"/>
                  <a:gd name="connsiteY3" fmla="*/ 357567 h 357566"/>
                  <a:gd name="connsiteX4" fmla="*/ 191676 w 231055"/>
                  <a:gd name="connsiteY4" fmla="*/ 196230 h 357566"/>
                  <a:gd name="connsiteX5" fmla="*/ 39380 w 231055"/>
                  <a:gd name="connsiteY5" fmla="*/ 196230 h 357566"/>
                  <a:gd name="connsiteX6" fmla="*/ 39380 w 231055"/>
                  <a:gd name="connsiteY6" fmla="*/ 357567 h 357566"/>
                  <a:gd name="connsiteX7" fmla="*/ 0 w 231055"/>
                  <a:gd name="connsiteY7" fmla="*/ 357567 h 357566"/>
                  <a:gd name="connsiteX8" fmla="*/ 0 w 231055"/>
                  <a:gd name="connsiteY8" fmla="*/ 0 h 357566"/>
                  <a:gd name="connsiteX9" fmla="*/ 39380 w 231055"/>
                  <a:gd name="connsiteY9" fmla="*/ 0 h 357566"/>
                  <a:gd name="connsiteX10" fmla="*/ 39380 w 231055"/>
                  <a:gd name="connsiteY10" fmla="*/ 157252 h 357566"/>
                  <a:gd name="connsiteX11" fmla="*/ 191676 w 231055"/>
                  <a:gd name="connsiteY11" fmla="*/ 157252 h 357566"/>
                  <a:gd name="connsiteX12" fmla="*/ 191676 w 231055"/>
                  <a:gd name="connsiteY12" fmla="*/ 0 h 35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1055" h="357566">
                    <a:moveTo>
                      <a:pt x="191676" y="0"/>
                    </a:moveTo>
                    <a:lnTo>
                      <a:pt x="231056" y="0"/>
                    </a:lnTo>
                    <a:lnTo>
                      <a:pt x="231056" y="357567"/>
                    </a:lnTo>
                    <a:lnTo>
                      <a:pt x="191676" y="357567"/>
                    </a:lnTo>
                    <a:lnTo>
                      <a:pt x="191676" y="196230"/>
                    </a:lnTo>
                    <a:lnTo>
                      <a:pt x="39380" y="196230"/>
                    </a:lnTo>
                    <a:lnTo>
                      <a:pt x="39380" y="357567"/>
                    </a:lnTo>
                    <a:lnTo>
                      <a:pt x="0" y="357567"/>
                    </a:lnTo>
                    <a:lnTo>
                      <a:pt x="0" y="0"/>
                    </a:lnTo>
                    <a:lnTo>
                      <a:pt x="39380" y="0"/>
                    </a:lnTo>
                    <a:lnTo>
                      <a:pt x="39380" y="157252"/>
                    </a:lnTo>
                    <a:lnTo>
                      <a:pt x="191676" y="157252"/>
                    </a:lnTo>
                    <a:lnTo>
                      <a:pt x="191676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6" name="Forma Livre: Forma 25">
                <a:extLst>
                  <a:ext uri="{FF2B5EF4-FFF2-40B4-BE49-F238E27FC236}">
                    <a16:creationId xmlns:a16="http://schemas.microsoft.com/office/drawing/2014/main" id="{A1D49BCE-2437-44C3-94A7-F456BE53765D}"/>
                  </a:ext>
                </a:extLst>
              </p:cNvPr>
              <p:cNvSpPr/>
              <p:nvPr/>
            </p:nvSpPr>
            <p:spPr>
              <a:xfrm>
                <a:off x="7249269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75 w 230787"/>
                  <a:gd name="connsiteY7" fmla="*/ 121087 h 367880"/>
                  <a:gd name="connsiteX8" fmla="*/ 115394 w 230787"/>
                  <a:gd name="connsiteY8" fmla="*/ 38844 h 367880"/>
                  <a:gd name="connsiteX9" fmla="*/ 39313 w 230787"/>
                  <a:gd name="connsiteY9" fmla="*/ 121087 h 367880"/>
                  <a:gd name="connsiteX10" fmla="*/ 39313 w 230787"/>
                  <a:gd name="connsiteY10" fmla="*/ 246794 h 367880"/>
                  <a:gd name="connsiteX11" fmla="*/ 115394 w 230787"/>
                  <a:gd name="connsiteY11" fmla="*/ 329037 h 367880"/>
                  <a:gd name="connsiteX12" fmla="*/ 191475 w 230787"/>
                  <a:gd name="connsiteY12" fmla="*/ 246794 h 367880"/>
                  <a:gd name="connsiteX13" fmla="*/ 191475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75" y="121087"/>
                    </a:moveTo>
                    <a:cubicBezTo>
                      <a:pt x="191475" y="67040"/>
                      <a:pt x="157788" y="38844"/>
                      <a:pt x="115394" y="38844"/>
                    </a:cubicBezTo>
                    <a:cubicBezTo>
                      <a:pt x="73000" y="38844"/>
                      <a:pt x="39313" y="66839"/>
                      <a:pt x="39313" y="121087"/>
                    </a:cubicBezTo>
                    <a:lnTo>
                      <a:pt x="39313" y="246794"/>
                    </a:lnTo>
                    <a:cubicBezTo>
                      <a:pt x="39313" y="300841"/>
                      <a:pt x="73000" y="329037"/>
                      <a:pt x="115394" y="329037"/>
                    </a:cubicBezTo>
                    <a:cubicBezTo>
                      <a:pt x="157788" y="329037"/>
                      <a:pt x="191475" y="301042"/>
                      <a:pt x="191475" y="246794"/>
                    </a:cubicBezTo>
                    <a:lnTo>
                      <a:pt x="191475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7" name="Forma Livre: Forma 26">
                <a:extLst>
                  <a:ext uri="{FF2B5EF4-FFF2-40B4-BE49-F238E27FC236}">
                    <a16:creationId xmlns:a16="http://schemas.microsoft.com/office/drawing/2014/main" id="{9A90F684-525C-41B8-BDF9-A9716BE2D37A}"/>
                  </a:ext>
                </a:extLst>
              </p:cNvPr>
              <p:cNvSpPr/>
              <p:nvPr/>
            </p:nvSpPr>
            <p:spPr>
              <a:xfrm>
                <a:off x="7539327" y="4061087"/>
                <a:ext cx="230787" cy="367880"/>
              </a:xfrm>
              <a:custGeom>
                <a:avLst/>
                <a:gdLst>
                  <a:gd name="connsiteX0" fmla="*/ 230788 w 230787"/>
                  <a:gd name="connsiteY0" fmla="*/ 246794 h 367880"/>
                  <a:gd name="connsiteX1" fmla="*/ 115394 w 230787"/>
                  <a:gd name="connsiteY1" fmla="*/ 367881 h 367880"/>
                  <a:gd name="connsiteX2" fmla="*/ 0 w 230787"/>
                  <a:gd name="connsiteY2" fmla="*/ 246794 h 367880"/>
                  <a:gd name="connsiteX3" fmla="*/ 0 w 230787"/>
                  <a:gd name="connsiteY3" fmla="*/ 121087 h 367880"/>
                  <a:gd name="connsiteX4" fmla="*/ 115394 w 230787"/>
                  <a:gd name="connsiteY4" fmla="*/ 0 h 367880"/>
                  <a:gd name="connsiteX5" fmla="*/ 230788 w 230787"/>
                  <a:gd name="connsiteY5" fmla="*/ 121087 h 367880"/>
                  <a:gd name="connsiteX6" fmla="*/ 230788 w 230787"/>
                  <a:gd name="connsiteY6" fmla="*/ 246794 h 367880"/>
                  <a:gd name="connsiteX7" fmla="*/ 191408 w 230787"/>
                  <a:gd name="connsiteY7" fmla="*/ 121087 h 367880"/>
                  <a:gd name="connsiteX8" fmla="*/ 115327 w 230787"/>
                  <a:gd name="connsiteY8" fmla="*/ 38844 h 367880"/>
                  <a:gd name="connsiteX9" fmla="*/ 39246 w 230787"/>
                  <a:gd name="connsiteY9" fmla="*/ 121087 h 367880"/>
                  <a:gd name="connsiteX10" fmla="*/ 39246 w 230787"/>
                  <a:gd name="connsiteY10" fmla="*/ 246794 h 367880"/>
                  <a:gd name="connsiteX11" fmla="*/ 115327 w 230787"/>
                  <a:gd name="connsiteY11" fmla="*/ 329037 h 367880"/>
                  <a:gd name="connsiteX12" fmla="*/ 191408 w 230787"/>
                  <a:gd name="connsiteY12" fmla="*/ 246794 h 367880"/>
                  <a:gd name="connsiteX13" fmla="*/ 191408 w 230787"/>
                  <a:gd name="connsiteY13" fmla="*/ 121087 h 3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0787" h="367880">
                    <a:moveTo>
                      <a:pt x="230788" y="246794"/>
                    </a:moveTo>
                    <a:cubicBezTo>
                      <a:pt x="230788" y="321938"/>
                      <a:pt x="183840" y="367881"/>
                      <a:pt x="115394" y="367881"/>
                    </a:cubicBezTo>
                    <a:cubicBezTo>
                      <a:pt x="46948" y="367881"/>
                      <a:pt x="0" y="321938"/>
                      <a:pt x="0" y="246794"/>
                    </a:cubicBezTo>
                    <a:lnTo>
                      <a:pt x="0" y="121087"/>
                    </a:lnTo>
                    <a:cubicBezTo>
                      <a:pt x="0" y="45943"/>
                      <a:pt x="46948" y="0"/>
                      <a:pt x="115394" y="0"/>
                    </a:cubicBezTo>
                    <a:cubicBezTo>
                      <a:pt x="183840" y="0"/>
                      <a:pt x="230788" y="45943"/>
                      <a:pt x="230788" y="121087"/>
                    </a:cubicBezTo>
                    <a:lnTo>
                      <a:pt x="230788" y="246794"/>
                    </a:lnTo>
                    <a:close/>
                    <a:moveTo>
                      <a:pt x="191408" y="121087"/>
                    </a:moveTo>
                    <a:cubicBezTo>
                      <a:pt x="191408" y="67040"/>
                      <a:pt x="157721" y="38844"/>
                      <a:pt x="115327" y="38844"/>
                    </a:cubicBezTo>
                    <a:cubicBezTo>
                      <a:pt x="72933" y="38844"/>
                      <a:pt x="39246" y="66839"/>
                      <a:pt x="39246" y="121087"/>
                    </a:cubicBezTo>
                    <a:lnTo>
                      <a:pt x="39246" y="246794"/>
                    </a:lnTo>
                    <a:cubicBezTo>
                      <a:pt x="39246" y="300841"/>
                      <a:pt x="72933" y="329037"/>
                      <a:pt x="115327" y="329037"/>
                    </a:cubicBezTo>
                    <a:cubicBezTo>
                      <a:pt x="157721" y="329037"/>
                      <a:pt x="191408" y="301042"/>
                      <a:pt x="191408" y="246794"/>
                    </a:cubicBezTo>
                    <a:lnTo>
                      <a:pt x="191408" y="121087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7426BA65-CADA-44F5-B050-2A7052C5B076}"/>
                  </a:ext>
                </a:extLst>
              </p:cNvPr>
              <p:cNvSpPr/>
              <p:nvPr/>
            </p:nvSpPr>
            <p:spPr>
              <a:xfrm>
                <a:off x="7841575" y="4066244"/>
                <a:ext cx="203328" cy="357633"/>
              </a:xfrm>
              <a:custGeom>
                <a:avLst/>
                <a:gdLst>
                  <a:gd name="connsiteX0" fmla="*/ 0 w 203328"/>
                  <a:gd name="connsiteY0" fmla="*/ 0 h 357633"/>
                  <a:gd name="connsiteX1" fmla="*/ 39380 w 203328"/>
                  <a:gd name="connsiteY1" fmla="*/ 0 h 357633"/>
                  <a:gd name="connsiteX2" fmla="*/ 39380 w 203328"/>
                  <a:gd name="connsiteY2" fmla="*/ 318790 h 357633"/>
                  <a:gd name="connsiteX3" fmla="*/ 203329 w 203328"/>
                  <a:gd name="connsiteY3" fmla="*/ 318790 h 357633"/>
                  <a:gd name="connsiteX4" fmla="*/ 203329 w 203328"/>
                  <a:gd name="connsiteY4" fmla="*/ 357634 h 357633"/>
                  <a:gd name="connsiteX5" fmla="*/ 0 w 203328"/>
                  <a:gd name="connsiteY5" fmla="*/ 357634 h 357633"/>
                  <a:gd name="connsiteX6" fmla="*/ 0 w 203328"/>
                  <a:gd name="connsiteY6" fmla="*/ 0 h 35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328" h="357633">
                    <a:moveTo>
                      <a:pt x="0" y="0"/>
                    </a:moveTo>
                    <a:lnTo>
                      <a:pt x="39380" y="0"/>
                    </a:lnTo>
                    <a:lnTo>
                      <a:pt x="39380" y="318790"/>
                    </a:lnTo>
                    <a:lnTo>
                      <a:pt x="203329" y="318790"/>
                    </a:lnTo>
                    <a:lnTo>
                      <a:pt x="203329" y="357634"/>
                    </a:lnTo>
                    <a:lnTo>
                      <a:pt x="0" y="357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2A4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grpSp>
          <p:nvGrpSpPr>
            <p:cNvPr id="29" name="Gráfico 3">
              <a:extLst>
                <a:ext uri="{FF2B5EF4-FFF2-40B4-BE49-F238E27FC236}">
                  <a16:creationId xmlns:a16="http://schemas.microsoft.com/office/drawing/2014/main" id="{EAAFC5EC-B03E-4548-A127-46D2447F0ADF}"/>
                </a:ext>
              </a:extLst>
            </p:cNvPr>
            <p:cNvGrpSpPr/>
            <p:nvPr/>
          </p:nvGrpSpPr>
          <p:grpSpPr>
            <a:xfrm>
              <a:off x="4147095" y="2502567"/>
              <a:ext cx="1925329" cy="1927272"/>
              <a:chOff x="4147095" y="2502567"/>
              <a:chExt cx="1925329" cy="1927272"/>
            </a:xfrm>
            <a:solidFill>
              <a:srgbClr val="D0D3D4"/>
            </a:solidFill>
          </p:grpSpPr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39B591D8-1050-4C98-A4E9-845427E4831B}"/>
                  </a:ext>
                </a:extLst>
              </p:cNvPr>
              <p:cNvSpPr/>
              <p:nvPr/>
            </p:nvSpPr>
            <p:spPr>
              <a:xfrm>
                <a:off x="4625615" y="3946899"/>
                <a:ext cx="482939" cy="482939"/>
              </a:xfrm>
              <a:custGeom>
                <a:avLst/>
                <a:gdLst>
                  <a:gd name="connsiteX0" fmla="*/ 0 w 482939"/>
                  <a:gd name="connsiteY0" fmla="*/ 482940 h 482939"/>
                  <a:gd name="connsiteX1" fmla="*/ 63490 w 482939"/>
                  <a:gd name="connsiteY1" fmla="*/ 482940 h 482939"/>
                  <a:gd name="connsiteX2" fmla="*/ 482940 w 482939"/>
                  <a:gd name="connsiteY2" fmla="*/ 482940 h 482939"/>
                  <a:gd name="connsiteX3" fmla="*/ 482940 w 482939"/>
                  <a:gd name="connsiteY3" fmla="*/ 0 h 482939"/>
                  <a:gd name="connsiteX4" fmla="*/ 0 w 482939"/>
                  <a:gd name="connsiteY4" fmla="*/ 482940 h 48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39" h="482939">
                    <a:moveTo>
                      <a:pt x="0" y="482940"/>
                    </a:moveTo>
                    <a:lnTo>
                      <a:pt x="63490" y="482940"/>
                    </a:lnTo>
                    <a:lnTo>
                      <a:pt x="482940" y="482940"/>
                    </a:lnTo>
                    <a:lnTo>
                      <a:pt x="482940" y="0"/>
                    </a:lnTo>
                    <a:cubicBezTo>
                      <a:pt x="482873" y="266685"/>
                      <a:pt x="266618" y="482940"/>
                      <a:pt x="0" y="482940"/>
                    </a:cubicBez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F62CDCC5-6140-4A5D-BAFC-1A641D3D7F98}"/>
                  </a:ext>
                </a:extLst>
              </p:cNvPr>
              <p:cNvSpPr/>
              <p:nvPr/>
            </p:nvSpPr>
            <p:spPr>
              <a:xfrm>
                <a:off x="4147095" y="2502567"/>
                <a:ext cx="1925329" cy="1927137"/>
              </a:xfrm>
              <a:custGeom>
                <a:avLst/>
                <a:gdLst>
                  <a:gd name="connsiteX0" fmla="*/ 0 w 1925329"/>
                  <a:gd name="connsiteY0" fmla="*/ 0 h 1927137"/>
                  <a:gd name="connsiteX1" fmla="*/ 0 w 1925329"/>
                  <a:gd name="connsiteY1" fmla="*/ 961392 h 1927137"/>
                  <a:gd name="connsiteX2" fmla="*/ 478520 w 1925329"/>
                  <a:gd name="connsiteY2" fmla="*/ 961392 h 1927137"/>
                  <a:gd name="connsiteX3" fmla="*/ 552123 w 1925329"/>
                  <a:gd name="connsiteY3" fmla="*/ 966884 h 1927137"/>
                  <a:gd name="connsiteX4" fmla="*/ 687943 w 1925329"/>
                  <a:gd name="connsiteY4" fmla="*/ 1008876 h 1927137"/>
                  <a:gd name="connsiteX5" fmla="*/ 728863 w 1925329"/>
                  <a:gd name="connsiteY5" fmla="*/ 1031245 h 1927137"/>
                  <a:gd name="connsiteX6" fmla="*/ 785589 w 1925329"/>
                  <a:gd name="connsiteY6" fmla="*/ 1071696 h 1927137"/>
                  <a:gd name="connsiteX7" fmla="*/ 878815 w 1925329"/>
                  <a:gd name="connsiteY7" fmla="*/ 1174366 h 1927137"/>
                  <a:gd name="connsiteX8" fmla="*/ 902925 w 1925329"/>
                  <a:gd name="connsiteY8" fmla="*/ 1214281 h 1927137"/>
                  <a:gd name="connsiteX9" fmla="*/ 923285 w 1925329"/>
                  <a:gd name="connsiteY9" fmla="*/ 1256474 h 1927137"/>
                  <a:gd name="connsiteX10" fmla="*/ 945989 w 1925329"/>
                  <a:gd name="connsiteY10" fmla="*/ 1323648 h 1927137"/>
                  <a:gd name="connsiteX11" fmla="*/ 961259 w 1925329"/>
                  <a:gd name="connsiteY11" fmla="*/ 1444399 h 1927137"/>
                  <a:gd name="connsiteX12" fmla="*/ 961259 w 1925329"/>
                  <a:gd name="connsiteY12" fmla="*/ 1141750 h 1927137"/>
                  <a:gd name="connsiteX13" fmla="*/ 1261765 w 1925329"/>
                  <a:gd name="connsiteY13" fmla="*/ 1141750 h 1927137"/>
                  <a:gd name="connsiteX14" fmla="*/ 1261765 w 1925329"/>
                  <a:gd name="connsiteY14" fmla="*/ 1927138 h 1927137"/>
                  <a:gd name="connsiteX15" fmla="*/ 1925330 w 1925329"/>
                  <a:gd name="connsiteY15" fmla="*/ 1927138 h 1927137"/>
                  <a:gd name="connsiteX16" fmla="*/ 1925330 w 1925329"/>
                  <a:gd name="connsiteY16" fmla="*/ 1927138 h 1927137"/>
                  <a:gd name="connsiteX17" fmla="*/ 1925330 w 1925329"/>
                  <a:gd name="connsiteY17" fmla="*/ 0 h 1927137"/>
                  <a:gd name="connsiteX18" fmla="*/ 0 w 1925329"/>
                  <a:gd name="connsiteY18" fmla="*/ 0 h 192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25329" h="1927137">
                    <a:moveTo>
                      <a:pt x="0" y="0"/>
                    </a:moveTo>
                    <a:lnTo>
                      <a:pt x="0" y="961392"/>
                    </a:lnTo>
                    <a:lnTo>
                      <a:pt x="478520" y="961392"/>
                    </a:lnTo>
                    <a:cubicBezTo>
                      <a:pt x="503500" y="961392"/>
                      <a:pt x="528146" y="963335"/>
                      <a:pt x="552123" y="966884"/>
                    </a:cubicBezTo>
                    <a:cubicBezTo>
                      <a:pt x="600008" y="974184"/>
                      <a:pt x="645750" y="988516"/>
                      <a:pt x="687943" y="1008876"/>
                    </a:cubicBezTo>
                    <a:cubicBezTo>
                      <a:pt x="701940" y="1015640"/>
                      <a:pt x="715804" y="1023074"/>
                      <a:pt x="728863" y="1031245"/>
                    </a:cubicBezTo>
                    <a:cubicBezTo>
                      <a:pt x="748687" y="1043300"/>
                      <a:pt x="767708" y="1056762"/>
                      <a:pt x="785589" y="1071696"/>
                    </a:cubicBezTo>
                    <a:cubicBezTo>
                      <a:pt x="821420" y="1101298"/>
                      <a:pt x="852763" y="1135856"/>
                      <a:pt x="878815" y="1174366"/>
                    </a:cubicBezTo>
                    <a:cubicBezTo>
                      <a:pt x="887522" y="1187157"/>
                      <a:pt x="895491" y="1200418"/>
                      <a:pt x="902925" y="1214281"/>
                    </a:cubicBezTo>
                    <a:cubicBezTo>
                      <a:pt x="910359" y="1227944"/>
                      <a:pt x="917124" y="1242142"/>
                      <a:pt x="923285" y="1256474"/>
                    </a:cubicBezTo>
                    <a:cubicBezTo>
                      <a:pt x="932527" y="1278106"/>
                      <a:pt x="940095" y="1300609"/>
                      <a:pt x="945989" y="1323648"/>
                    </a:cubicBezTo>
                    <a:cubicBezTo>
                      <a:pt x="955901" y="1362291"/>
                      <a:pt x="961259" y="1402742"/>
                      <a:pt x="961259" y="1444399"/>
                    </a:cubicBezTo>
                    <a:lnTo>
                      <a:pt x="961259" y="1141750"/>
                    </a:lnTo>
                    <a:lnTo>
                      <a:pt x="1261765" y="1141750"/>
                    </a:lnTo>
                    <a:lnTo>
                      <a:pt x="1261765" y="1927138"/>
                    </a:lnTo>
                    <a:lnTo>
                      <a:pt x="1925330" y="1927138"/>
                    </a:lnTo>
                    <a:lnTo>
                      <a:pt x="1925330" y="1927138"/>
                    </a:lnTo>
                    <a:lnTo>
                      <a:pt x="192533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3D4"/>
              </a:solidFill>
              <a:ln w="6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/>
              </a:p>
            </p:txBody>
          </p:sp>
        </p:grp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2CBA791-F25F-478B-97D2-F89A66CD457C}"/>
                </a:ext>
              </a:extLst>
            </p:cNvPr>
            <p:cNvSpPr/>
            <p:nvPr/>
          </p:nvSpPr>
          <p:spPr>
            <a:xfrm>
              <a:off x="5108488" y="3644317"/>
              <a:ext cx="300506" cy="785388"/>
            </a:xfrm>
            <a:custGeom>
              <a:avLst/>
              <a:gdLst>
                <a:gd name="connsiteX0" fmla="*/ 0 w 300506"/>
                <a:gd name="connsiteY0" fmla="*/ 0 h 785388"/>
                <a:gd name="connsiteX1" fmla="*/ 300506 w 300506"/>
                <a:gd name="connsiteY1" fmla="*/ 0 h 785388"/>
                <a:gd name="connsiteX2" fmla="*/ 300506 w 300506"/>
                <a:gd name="connsiteY2" fmla="*/ 785389 h 785388"/>
                <a:gd name="connsiteX3" fmla="*/ 0 w 300506"/>
                <a:gd name="connsiteY3" fmla="*/ 785389 h 78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506" h="785388">
                  <a:moveTo>
                    <a:pt x="0" y="0"/>
                  </a:moveTo>
                  <a:lnTo>
                    <a:pt x="300506" y="0"/>
                  </a:lnTo>
                  <a:lnTo>
                    <a:pt x="300506" y="785389"/>
                  </a:lnTo>
                  <a:lnTo>
                    <a:pt x="0" y="785389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498B8FC-502B-4EEF-BA02-CE02B8D523A1}"/>
                </a:ext>
              </a:extLst>
            </p:cNvPr>
            <p:cNvSpPr/>
            <p:nvPr/>
          </p:nvSpPr>
          <p:spPr>
            <a:xfrm>
              <a:off x="4147095" y="2502299"/>
              <a:ext cx="960856" cy="961660"/>
            </a:xfrm>
            <a:custGeom>
              <a:avLst/>
              <a:gdLst>
                <a:gd name="connsiteX0" fmla="*/ 0 w 960856"/>
                <a:gd name="connsiteY0" fmla="*/ 268 h 961660"/>
                <a:gd name="connsiteX1" fmla="*/ 0 w 960856"/>
                <a:gd name="connsiteY1" fmla="*/ 961660 h 961660"/>
                <a:gd name="connsiteX2" fmla="*/ 480797 w 960856"/>
                <a:gd name="connsiteY2" fmla="*/ 961660 h 961660"/>
                <a:gd name="connsiteX3" fmla="*/ 60074 w 960856"/>
                <a:gd name="connsiteY3" fmla="*/ 540938 h 961660"/>
                <a:gd name="connsiteX4" fmla="*/ 480797 w 960856"/>
                <a:gd name="connsiteY4" fmla="*/ 119144 h 961660"/>
                <a:gd name="connsiteX5" fmla="*/ 960857 w 960856"/>
                <a:gd name="connsiteY5" fmla="*/ 119144 h 961660"/>
                <a:gd name="connsiteX6" fmla="*/ 960857 w 960856"/>
                <a:gd name="connsiteY6" fmla="*/ 0 h 961660"/>
                <a:gd name="connsiteX7" fmla="*/ 0 w 960856"/>
                <a:gd name="connsiteY7" fmla="*/ 0 h 961660"/>
                <a:gd name="connsiteX8" fmla="*/ 0 w 960856"/>
                <a:gd name="connsiteY8" fmla="*/ 268 h 96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856" h="961660">
                  <a:moveTo>
                    <a:pt x="0" y="268"/>
                  </a:moveTo>
                  <a:lnTo>
                    <a:pt x="0" y="961660"/>
                  </a:lnTo>
                  <a:lnTo>
                    <a:pt x="480797" y="961660"/>
                  </a:lnTo>
                  <a:cubicBezTo>
                    <a:pt x="248535" y="961660"/>
                    <a:pt x="60074" y="773400"/>
                    <a:pt x="60074" y="540938"/>
                  </a:cubicBezTo>
                  <a:cubicBezTo>
                    <a:pt x="60074" y="308476"/>
                    <a:pt x="248335" y="119144"/>
                    <a:pt x="480797" y="119144"/>
                  </a:cubicBezTo>
                  <a:lnTo>
                    <a:pt x="960857" y="119144"/>
                  </a:lnTo>
                  <a:lnTo>
                    <a:pt x="960857" y="0"/>
                  </a:lnTo>
                  <a:lnTo>
                    <a:pt x="0" y="0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B9A8F600-94F6-4D68-8985-4380C20BC19B}"/>
                </a:ext>
              </a:extLst>
            </p:cNvPr>
            <p:cNvSpPr/>
            <p:nvPr/>
          </p:nvSpPr>
          <p:spPr>
            <a:xfrm>
              <a:off x="4147095" y="3463959"/>
              <a:ext cx="961459" cy="965678"/>
            </a:xfrm>
            <a:custGeom>
              <a:avLst/>
              <a:gdLst>
                <a:gd name="connsiteX0" fmla="*/ 923486 w 961459"/>
                <a:gd name="connsiteY0" fmla="*/ 295082 h 965678"/>
                <a:gd name="connsiteX1" fmla="*/ 903126 w 961459"/>
                <a:gd name="connsiteY1" fmla="*/ 252889 h 965678"/>
                <a:gd name="connsiteX2" fmla="*/ 879016 w 961459"/>
                <a:gd name="connsiteY2" fmla="*/ 212973 h 965678"/>
                <a:gd name="connsiteX3" fmla="*/ 785790 w 961459"/>
                <a:gd name="connsiteY3" fmla="*/ 110304 h 965678"/>
                <a:gd name="connsiteX4" fmla="*/ 729064 w 961459"/>
                <a:gd name="connsiteY4" fmla="*/ 69853 h 965678"/>
                <a:gd name="connsiteX5" fmla="*/ 688144 w 961459"/>
                <a:gd name="connsiteY5" fmla="*/ 47484 h 965678"/>
                <a:gd name="connsiteX6" fmla="*/ 552324 w 961459"/>
                <a:gd name="connsiteY6" fmla="*/ 5492 h 965678"/>
                <a:gd name="connsiteX7" fmla="*/ 478721 w 961459"/>
                <a:gd name="connsiteY7" fmla="*/ 0 h 965678"/>
                <a:gd name="connsiteX8" fmla="*/ 0 w 961459"/>
                <a:gd name="connsiteY8" fmla="*/ 0 h 965678"/>
                <a:gd name="connsiteX9" fmla="*/ 0 w 961459"/>
                <a:gd name="connsiteY9" fmla="*/ 965679 h 965678"/>
                <a:gd name="connsiteX10" fmla="*/ 478520 w 961459"/>
                <a:gd name="connsiteY10" fmla="*/ 965679 h 965678"/>
                <a:gd name="connsiteX11" fmla="*/ 961459 w 961459"/>
                <a:gd name="connsiteY11" fmla="*/ 482739 h 965678"/>
                <a:gd name="connsiteX12" fmla="*/ 946190 w 961459"/>
                <a:gd name="connsiteY12" fmla="*/ 361988 h 965678"/>
                <a:gd name="connsiteX13" fmla="*/ 923486 w 961459"/>
                <a:gd name="connsiteY13" fmla="*/ 295082 h 96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1459" h="965678">
                  <a:moveTo>
                    <a:pt x="923486" y="295082"/>
                  </a:moveTo>
                  <a:cubicBezTo>
                    <a:pt x="917458" y="280750"/>
                    <a:pt x="910560" y="266552"/>
                    <a:pt x="903126" y="252889"/>
                  </a:cubicBezTo>
                  <a:cubicBezTo>
                    <a:pt x="895692" y="239227"/>
                    <a:pt x="887723" y="225966"/>
                    <a:pt x="879016" y="212973"/>
                  </a:cubicBezTo>
                  <a:cubicBezTo>
                    <a:pt x="852964" y="174531"/>
                    <a:pt x="821554" y="139906"/>
                    <a:pt x="785790" y="110304"/>
                  </a:cubicBezTo>
                  <a:cubicBezTo>
                    <a:pt x="767909" y="95570"/>
                    <a:pt x="748888" y="82109"/>
                    <a:pt x="729064" y="69853"/>
                  </a:cubicBezTo>
                  <a:cubicBezTo>
                    <a:pt x="715737" y="61883"/>
                    <a:pt x="702141" y="54449"/>
                    <a:pt x="688144" y="47484"/>
                  </a:cubicBezTo>
                  <a:cubicBezTo>
                    <a:pt x="645951" y="27124"/>
                    <a:pt x="600209" y="12725"/>
                    <a:pt x="552324" y="5492"/>
                  </a:cubicBezTo>
                  <a:cubicBezTo>
                    <a:pt x="528414" y="1741"/>
                    <a:pt x="503768" y="0"/>
                    <a:pt x="478721" y="0"/>
                  </a:cubicBezTo>
                  <a:lnTo>
                    <a:pt x="0" y="0"/>
                  </a:lnTo>
                  <a:lnTo>
                    <a:pt x="0" y="965679"/>
                  </a:lnTo>
                  <a:lnTo>
                    <a:pt x="478520" y="965679"/>
                  </a:lnTo>
                  <a:cubicBezTo>
                    <a:pt x="745138" y="965679"/>
                    <a:pt x="961459" y="749558"/>
                    <a:pt x="961459" y="482739"/>
                  </a:cubicBezTo>
                  <a:cubicBezTo>
                    <a:pt x="961459" y="441082"/>
                    <a:pt x="956169" y="400630"/>
                    <a:pt x="946190" y="361988"/>
                  </a:cubicBezTo>
                  <a:cubicBezTo>
                    <a:pt x="940162" y="339217"/>
                    <a:pt x="932527" y="316714"/>
                    <a:pt x="923486" y="295082"/>
                  </a:cubicBez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D6C7E4FA-607B-4740-B85F-8C4388D1AB61}"/>
                </a:ext>
              </a:extLst>
            </p:cNvPr>
            <p:cNvSpPr/>
            <p:nvPr/>
          </p:nvSpPr>
          <p:spPr>
            <a:xfrm>
              <a:off x="5107952" y="2502567"/>
              <a:ext cx="964607" cy="961392"/>
            </a:xfrm>
            <a:custGeom>
              <a:avLst/>
              <a:gdLst>
                <a:gd name="connsiteX0" fmla="*/ 480462 w 964607"/>
                <a:gd name="connsiteY0" fmla="*/ 119144 h 961392"/>
                <a:gd name="connsiteX1" fmla="*/ 901854 w 964607"/>
                <a:gd name="connsiteY1" fmla="*/ 540536 h 961392"/>
                <a:gd name="connsiteX2" fmla="*/ 499214 w 964607"/>
                <a:gd name="connsiteY2" fmla="*/ 961392 h 961392"/>
                <a:gd name="connsiteX3" fmla="*/ 964607 w 964607"/>
                <a:gd name="connsiteY3" fmla="*/ 961392 h 961392"/>
                <a:gd name="connsiteX4" fmla="*/ 964607 w 964607"/>
                <a:gd name="connsiteY4" fmla="*/ 0 h 961392"/>
                <a:gd name="connsiteX5" fmla="*/ 0 w 964607"/>
                <a:gd name="connsiteY5" fmla="*/ 0 h 961392"/>
                <a:gd name="connsiteX6" fmla="*/ 0 w 964607"/>
                <a:gd name="connsiteY6" fmla="*/ 119144 h 961392"/>
                <a:gd name="connsiteX7" fmla="*/ 480462 w 964607"/>
                <a:gd name="connsiteY7" fmla="*/ 119144 h 96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4607" h="961392">
                  <a:moveTo>
                    <a:pt x="480462" y="119144"/>
                  </a:moveTo>
                  <a:cubicBezTo>
                    <a:pt x="713259" y="119144"/>
                    <a:pt x="901854" y="307806"/>
                    <a:pt x="901854" y="540536"/>
                  </a:cubicBezTo>
                  <a:cubicBezTo>
                    <a:pt x="901854" y="766904"/>
                    <a:pt x="723305" y="951682"/>
                    <a:pt x="499214" y="961392"/>
                  </a:cubicBezTo>
                  <a:lnTo>
                    <a:pt x="964607" y="961392"/>
                  </a:lnTo>
                  <a:lnTo>
                    <a:pt x="964607" y="0"/>
                  </a:lnTo>
                  <a:lnTo>
                    <a:pt x="0" y="0"/>
                  </a:lnTo>
                  <a:lnTo>
                    <a:pt x="0" y="119144"/>
                  </a:lnTo>
                  <a:lnTo>
                    <a:pt x="480462" y="119144"/>
                  </a:lnTo>
                  <a:close/>
                </a:path>
              </a:pathLst>
            </a:custGeom>
            <a:solidFill>
              <a:srgbClr val="63B1BC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7AFAEDC-EA3F-41C2-86BB-6AE7BC10C324}"/>
                </a:ext>
              </a:extLst>
            </p:cNvPr>
            <p:cNvSpPr/>
            <p:nvPr/>
          </p:nvSpPr>
          <p:spPr>
            <a:xfrm>
              <a:off x="5107952" y="2621778"/>
              <a:ext cx="901853" cy="842783"/>
            </a:xfrm>
            <a:custGeom>
              <a:avLst/>
              <a:gdLst>
                <a:gd name="connsiteX0" fmla="*/ 0 w 901853"/>
                <a:gd name="connsiteY0" fmla="*/ 842784 h 842783"/>
                <a:gd name="connsiteX1" fmla="*/ 480462 w 901853"/>
                <a:gd name="connsiteY1" fmla="*/ 842784 h 842783"/>
                <a:gd name="connsiteX2" fmla="*/ 901854 w 901853"/>
                <a:gd name="connsiteY2" fmla="*/ 421392 h 842783"/>
                <a:gd name="connsiteX3" fmla="*/ 480462 w 901853"/>
                <a:gd name="connsiteY3" fmla="*/ 0 h 842783"/>
                <a:gd name="connsiteX4" fmla="*/ 0 w 901853"/>
                <a:gd name="connsiteY4" fmla="*/ 0 h 842783"/>
                <a:gd name="connsiteX5" fmla="*/ 0 w 901853"/>
                <a:gd name="connsiteY5" fmla="*/ 842784 h 8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1853" h="842783">
                  <a:moveTo>
                    <a:pt x="0" y="842784"/>
                  </a:moveTo>
                  <a:lnTo>
                    <a:pt x="480462" y="842784"/>
                  </a:lnTo>
                  <a:cubicBezTo>
                    <a:pt x="713259" y="842784"/>
                    <a:pt x="901854" y="654122"/>
                    <a:pt x="901854" y="421392"/>
                  </a:cubicBezTo>
                  <a:cubicBezTo>
                    <a:pt x="901854" y="188662"/>
                    <a:pt x="713192" y="0"/>
                    <a:pt x="480462" y="0"/>
                  </a:cubicBezTo>
                  <a:lnTo>
                    <a:pt x="0" y="0"/>
                  </a:lnTo>
                  <a:lnTo>
                    <a:pt x="0" y="842784"/>
                  </a:lnTo>
                  <a:close/>
                </a:path>
              </a:pathLst>
            </a:custGeom>
            <a:solidFill>
              <a:srgbClr val="1F2A44"/>
            </a:solidFill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3320212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96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87" r:id="rId2"/>
    <p:sldLayoutId id="2147483700" r:id="rId3"/>
    <p:sldLayoutId id="2147483707" r:id="rId4"/>
    <p:sldLayoutId id="2147483706" r:id="rId5"/>
    <p:sldLayoutId id="2147483682" r:id="rId6"/>
    <p:sldLayoutId id="2147483696" r:id="rId7"/>
    <p:sldLayoutId id="2147483683" r:id="rId8"/>
    <p:sldLayoutId id="2147483697" r:id="rId9"/>
    <p:sldLayoutId id="2147483698" r:id="rId10"/>
    <p:sldLayoutId id="2147483681" r:id="rId11"/>
    <p:sldLayoutId id="2147483699" r:id="rId12"/>
    <p:sldLayoutId id="2147483695" r:id="rId13"/>
    <p:sldLayoutId id="2147483688" r:id="rId14"/>
    <p:sldLayoutId id="2147483701" r:id="rId15"/>
    <p:sldLayoutId id="2147483689" r:id="rId16"/>
    <p:sldLayoutId id="2147483702" r:id="rId17"/>
    <p:sldLayoutId id="2147483686" r:id="rId18"/>
    <p:sldLayoutId id="2147483703" r:id="rId19"/>
    <p:sldLayoutId id="2147483705" r:id="rId20"/>
    <p:sldLayoutId id="2147483675" r:id="rId21"/>
    <p:sldLayoutId id="2147483677" r:id="rId22"/>
    <p:sldLayoutId id="2147483704" r:id="rId23"/>
    <p:sldLayoutId id="2147483709" r:id="rId24"/>
    <p:sldLayoutId id="2147483710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0429D6D-7723-4D53-9F5C-12FAD3F96980}"/>
              </a:ext>
            </a:extLst>
          </p:cNvPr>
          <p:cNvSpPr txBox="1"/>
          <p:nvPr/>
        </p:nvSpPr>
        <p:spPr>
          <a:xfrm>
            <a:off x="9485195" y="627797"/>
            <a:ext cx="20699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002060"/>
                </a:solidFill>
              </a:rPr>
              <a:t>Pesquisa &amp; Inovação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BEF1235-3E86-400D-8CF7-298A09536E92}"/>
              </a:ext>
            </a:extLst>
          </p:cNvPr>
          <p:cNvSpPr txBox="1"/>
          <p:nvPr/>
        </p:nvSpPr>
        <p:spPr>
          <a:xfrm>
            <a:off x="6318912" y="4001069"/>
            <a:ext cx="26749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002060"/>
                </a:solidFill>
              </a:rPr>
              <a:t>Prof. Monteiro</a:t>
            </a:r>
          </a:p>
          <a:p>
            <a:r>
              <a:rPr lang="pt-BR" sz="2800" dirty="0">
                <a:solidFill>
                  <a:srgbClr val="002060"/>
                </a:solidFill>
              </a:rPr>
              <a:t>Aula 1</a:t>
            </a:r>
          </a:p>
        </p:txBody>
      </p:sp>
    </p:spTree>
    <p:extLst>
      <p:ext uri="{BB962C8B-B14F-4D97-AF65-F5344CB8AC3E}">
        <p14:creationId xmlns:p14="http://schemas.microsoft.com/office/powerpoint/2010/main" val="4028637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10</a:t>
            </a:fld>
            <a:endParaRPr lang="pt-BR" sz="635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Conteúdo PI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9C0F3AC-E920-46B2-A674-FC7818FA381E}"/>
              </a:ext>
            </a:extLst>
          </p:cNvPr>
          <p:cNvSpPr/>
          <p:nvPr/>
        </p:nvSpPr>
        <p:spPr>
          <a:xfrm>
            <a:off x="452120" y="930947"/>
            <a:ext cx="4272428" cy="600169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Contextualização,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Missão, visão, estratégias e objetivos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Mapa de persona,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Jornada do usuário,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Levantamento de requisitos,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Análise da concorrência,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Diferencial do negócio em relação à concorrência,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LLD,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Arquitetura da solução,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Telas,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modelagem de dados,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Planejamento das atividade, (ferramentas utilizadas),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Agradecimentos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63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C100B5F-322D-42D4-B170-2CB20B6D8239}"/>
              </a:ext>
            </a:extLst>
          </p:cNvPr>
          <p:cNvSpPr/>
          <p:nvPr/>
        </p:nvSpPr>
        <p:spPr>
          <a:xfrm>
            <a:off x="4988563" y="2454400"/>
            <a:ext cx="3295626" cy="367486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Critérios de inovação do projeto;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Protótipo,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Demonstração e validação;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Elaboração White </a:t>
            </a:r>
            <a:r>
              <a:rPr lang="pt-BR" sz="1632" dirty="0" err="1">
                <a:latin typeface="Arial" panose="020B0604020202020204" pitchFamily="34" charset="0"/>
                <a:cs typeface="Arial" panose="020B0604020202020204" pitchFamily="34" charset="0"/>
              </a:rPr>
              <a:t>paper</a:t>
            </a: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pt-BR" sz="163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8BBF50C-35FA-4DD2-8BBB-08BC72610B2B}"/>
              </a:ext>
            </a:extLst>
          </p:cNvPr>
          <p:cNvSpPr/>
          <p:nvPr/>
        </p:nvSpPr>
        <p:spPr>
          <a:xfrm>
            <a:off x="8655125" y="3605691"/>
            <a:ext cx="3265360" cy="250090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Apresentação do protótipo funcional e demonstração;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Finalização White </a:t>
            </a:r>
            <a:r>
              <a:rPr lang="pt-BR" sz="1632" dirty="0" err="1">
                <a:latin typeface="Arial" panose="020B0604020202020204" pitchFamily="34" charset="0"/>
                <a:cs typeface="Arial" panose="020B0604020202020204" pitchFamily="34" charset="0"/>
              </a:rPr>
              <a:t>paper</a:t>
            </a:r>
            <a:endParaRPr lang="pt-BR" sz="163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B2A4848-54DC-4601-833C-29FC30A0A245}"/>
              </a:ext>
            </a:extLst>
          </p:cNvPr>
          <p:cNvSpPr txBox="1"/>
          <p:nvPr/>
        </p:nvSpPr>
        <p:spPr>
          <a:xfrm>
            <a:off x="2114413" y="374572"/>
            <a:ext cx="1452728" cy="483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539" dirty="0">
                <a:latin typeface="Exo 2"/>
              </a:rPr>
              <a:t>1º Sprint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98821E5-083B-4216-9ABF-267D4DD25AAE}"/>
              </a:ext>
            </a:extLst>
          </p:cNvPr>
          <p:cNvSpPr txBox="1"/>
          <p:nvPr/>
        </p:nvSpPr>
        <p:spPr>
          <a:xfrm>
            <a:off x="5769464" y="1741513"/>
            <a:ext cx="1479261" cy="483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539" dirty="0">
                <a:latin typeface="Exo 2"/>
              </a:rPr>
              <a:t>2º Sprint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914FFD9-173A-41CD-A764-67E63943A4F6}"/>
              </a:ext>
            </a:extLst>
          </p:cNvPr>
          <p:cNvSpPr txBox="1"/>
          <p:nvPr/>
        </p:nvSpPr>
        <p:spPr>
          <a:xfrm>
            <a:off x="9561441" y="2777779"/>
            <a:ext cx="1452728" cy="483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539" dirty="0">
                <a:latin typeface="Exo 2"/>
              </a:rPr>
              <a:t>3º Sprint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EFF6750-08E1-4539-8F00-0F9703E102D4}"/>
              </a:ext>
            </a:extLst>
          </p:cNvPr>
          <p:cNvSpPr txBox="1"/>
          <p:nvPr/>
        </p:nvSpPr>
        <p:spPr>
          <a:xfrm>
            <a:off x="6636375" y="751405"/>
            <a:ext cx="1875991" cy="538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902" b="1" dirty="0"/>
              <a:t>PPT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C2F72B68-7E9A-4112-814A-DC002BAC7A5A}"/>
              </a:ext>
            </a:extLst>
          </p:cNvPr>
          <p:cNvCxnSpPr/>
          <p:nvPr/>
        </p:nvCxnSpPr>
        <p:spPr>
          <a:xfrm flipH="1">
            <a:off x="5019437" y="1076827"/>
            <a:ext cx="1519983" cy="1227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1F9F9CB3-9847-45FC-9E7B-4E59FB348C76}"/>
              </a:ext>
            </a:extLst>
          </p:cNvPr>
          <p:cNvCxnSpPr>
            <a:cxnSpLocks/>
          </p:cNvCxnSpPr>
          <p:nvPr/>
        </p:nvCxnSpPr>
        <p:spPr>
          <a:xfrm>
            <a:off x="7517538" y="1218143"/>
            <a:ext cx="2235665" cy="1318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C1E4694C-FD6F-451E-A025-7EE7D0B614B6}"/>
              </a:ext>
            </a:extLst>
          </p:cNvPr>
          <p:cNvCxnSpPr>
            <a:cxnSpLocks/>
          </p:cNvCxnSpPr>
          <p:nvPr/>
        </p:nvCxnSpPr>
        <p:spPr>
          <a:xfrm flipH="1">
            <a:off x="6613959" y="1224829"/>
            <a:ext cx="194275" cy="4685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519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11</a:t>
            </a:fld>
            <a:endParaRPr lang="pt-BR" sz="635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C100B5F-322D-42D4-B170-2CB20B6D8239}"/>
              </a:ext>
            </a:extLst>
          </p:cNvPr>
          <p:cNvSpPr/>
          <p:nvPr/>
        </p:nvSpPr>
        <p:spPr>
          <a:xfrm>
            <a:off x="466600" y="2645314"/>
            <a:ext cx="3295626" cy="367486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Sketches de tela do projeto em alta resolução (Ao menos 15 telas).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Subir servidores de front e </a:t>
            </a:r>
            <a:r>
              <a:rPr lang="pt-BR" sz="1632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</a:t>
            </a: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 AWS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PPT com todas as </a:t>
            </a:r>
            <a:r>
              <a:rPr lang="pt-BR" sz="1632" dirty="0" err="1">
                <a:latin typeface="Arial" panose="020B0604020202020204" pitchFamily="34" charset="0"/>
                <a:cs typeface="Arial" panose="020B0604020202020204" pitchFamily="34" charset="0"/>
              </a:rPr>
              <a:t>infos</a:t>
            </a:r>
            <a:r>
              <a:rPr lang="pt-BR" sz="1632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8BBF50C-35FA-4DD2-8BBB-08BC72610B2B}"/>
              </a:ext>
            </a:extLst>
          </p:cNvPr>
          <p:cNvSpPr/>
          <p:nvPr/>
        </p:nvSpPr>
        <p:spPr>
          <a:xfrm>
            <a:off x="8291558" y="2622820"/>
            <a:ext cx="3265360" cy="367486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 pronto e consumindo API em ambiente de alta disponibilidade.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 salvando dados offline.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</a:t>
            </a: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automatizado.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Teste de Stress.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63F679B-D9CE-4E98-8576-3F29DBE0766A}"/>
              </a:ext>
            </a:extLst>
          </p:cNvPr>
          <p:cNvSpPr/>
          <p:nvPr/>
        </p:nvSpPr>
        <p:spPr>
          <a:xfrm>
            <a:off x="4379079" y="2622820"/>
            <a:ext cx="3295626" cy="367486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Protótipo Funcional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 Conectado (API + BD) 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Ambiente de alta disponibilidade configurado.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Balanceamento de carga.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Segurança implementada. certificado digital + HTTPS.</a:t>
            </a:r>
          </a:p>
          <a:p>
            <a:pPr marL="259147" indent="-259147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PPT com todas as </a:t>
            </a:r>
            <a:r>
              <a:rPr lang="pt-BR" sz="1632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infos</a:t>
            </a:r>
            <a:r>
              <a:rPr lang="pt-BR" sz="1632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4B5320D-8F30-4CAF-9E7E-509C9F4B2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21" y="746185"/>
            <a:ext cx="2024383" cy="223446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702015B-CB8D-49DB-AAA7-1D0C44752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257" y="750127"/>
            <a:ext cx="1928952" cy="2228595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26785B5-1A30-4DB5-896F-1C46E93A19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5614" y="745064"/>
            <a:ext cx="1897248" cy="219196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4F67ACE4-D2CF-4293-9CBA-1A4F28A8096B}"/>
              </a:ext>
            </a:extLst>
          </p:cNvPr>
          <p:cNvSpPr txBox="1"/>
          <p:nvPr/>
        </p:nvSpPr>
        <p:spPr>
          <a:xfrm>
            <a:off x="945813" y="6414777"/>
            <a:ext cx="6098283" cy="343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32" dirty="0"/>
              <a:t>1º Sprint – 14 a 18/03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C8A0C29-FAEA-4F1F-8280-856081B7F6F3}"/>
              </a:ext>
            </a:extLst>
          </p:cNvPr>
          <p:cNvSpPr txBox="1"/>
          <p:nvPr/>
        </p:nvSpPr>
        <p:spPr>
          <a:xfrm>
            <a:off x="4938335" y="6383369"/>
            <a:ext cx="6098283" cy="343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32" dirty="0"/>
              <a:t>2º Sprint – 25 a 29/04 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8A97D1D-B616-414D-AA51-3768B2568A7B}"/>
              </a:ext>
            </a:extLst>
          </p:cNvPr>
          <p:cNvSpPr txBox="1"/>
          <p:nvPr/>
        </p:nvSpPr>
        <p:spPr>
          <a:xfrm>
            <a:off x="8666328" y="6433028"/>
            <a:ext cx="5629001" cy="343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32" dirty="0"/>
              <a:t>3º Sprint – 30/05 a 03/06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00B3294A-68D4-4BD6-8B81-79CE06E1890B}"/>
              </a:ext>
            </a:extLst>
          </p:cNvPr>
          <p:cNvSpPr txBox="1"/>
          <p:nvPr/>
        </p:nvSpPr>
        <p:spPr>
          <a:xfrm>
            <a:off x="2454591" y="37099"/>
            <a:ext cx="714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dirty="0">
                <a:solidFill>
                  <a:srgbClr val="0070C0"/>
                </a:solidFill>
              </a:rPr>
              <a:t>Entregáveis</a:t>
            </a:r>
          </a:p>
        </p:txBody>
      </p:sp>
    </p:spTree>
    <p:extLst>
      <p:ext uri="{BB962C8B-B14F-4D97-AF65-F5344CB8AC3E}">
        <p14:creationId xmlns:p14="http://schemas.microsoft.com/office/powerpoint/2010/main" val="344398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12</a:t>
            </a:fld>
            <a:endParaRPr lang="pt-BR" sz="635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58D1DFC-C247-4BB3-8A0A-78B44F0FE8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1ª Sprint – 14 a 18/03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1B35ECC-AFFA-40CC-B717-0B102AA0025B}"/>
              </a:ext>
            </a:extLst>
          </p:cNvPr>
          <p:cNvSpPr/>
          <p:nvPr/>
        </p:nvSpPr>
        <p:spPr>
          <a:xfrm>
            <a:off x="2002099" y="1861627"/>
            <a:ext cx="9610928" cy="3390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Contextualização, missão, visão, estratégias e objetivos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Mapa de persona, planejamento das atividades (ferramentas utilizadas), levantamento de requisitos, análise da concorrência, jornada do usuário, organização do time para atingir os objetivos propostos, diferencial do negócio em relação à concorrência, LLD, arquitetura da solução, modelagem de dados</a:t>
            </a:r>
          </a:p>
          <a:p>
            <a:pPr>
              <a:lnSpc>
                <a:spcPct val="150000"/>
              </a:lnSpc>
            </a:pPr>
            <a:endParaRPr lang="pt-BR" sz="1814" dirty="0">
              <a:solidFill>
                <a:srgbClr val="E6005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1814" dirty="0" err="1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Figma</a:t>
            </a: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sketches de tela do projeto, ao menos dez telas em alta resolução.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 de front e </a:t>
            </a:r>
            <a:r>
              <a:rPr lang="pt-BR" sz="1814" dirty="0" err="1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 AWS</a:t>
            </a:r>
          </a:p>
        </p:txBody>
      </p:sp>
      <p:sp>
        <p:nvSpPr>
          <p:cNvPr id="6" name="Chave Esquerda 5">
            <a:extLst>
              <a:ext uri="{FF2B5EF4-FFF2-40B4-BE49-F238E27FC236}">
                <a16:creationId xmlns:a16="http://schemas.microsoft.com/office/drawing/2014/main" id="{00C208A2-CE29-4B43-A55F-9AB41A7067AE}"/>
              </a:ext>
            </a:extLst>
          </p:cNvPr>
          <p:cNvSpPr/>
          <p:nvPr/>
        </p:nvSpPr>
        <p:spPr>
          <a:xfrm>
            <a:off x="1576253" y="1942269"/>
            <a:ext cx="420968" cy="2061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8" name="Chave Esquerda 7">
            <a:extLst>
              <a:ext uri="{FF2B5EF4-FFF2-40B4-BE49-F238E27FC236}">
                <a16:creationId xmlns:a16="http://schemas.microsoft.com/office/drawing/2014/main" id="{2304FCDF-8275-41FF-A2D1-4A3AB62C69D2}"/>
              </a:ext>
            </a:extLst>
          </p:cNvPr>
          <p:cNvSpPr/>
          <p:nvPr/>
        </p:nvSpPr>
        <p:spPr>
          <a:xfrm>
            <a:off x="1621485" y="4238413"/>
            <a:ext cx="420968" cy="1110074"/>
          </a:xfrm>
          <a:prstGeom prst="leftBrace">
            <a:avLst/>
          </a:prstGeom>
          <a:ln>
            <a:solidFill>
              <a:srgbClr val="FF0066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6C23E2C-2EB4-45FC-BF90-678610E162F1}"/>
              </a:ext>
            </a:extLst>
          </p:cNvPr>
          <p:cNvSpPr txBox="1"/>
          <p:nvPr/>
        </p:nvSpPr>
        <p:spPr>
          <a:xfrm>
            <a:off x="373698" y="2789411"/>
            <a:ext cx="1354477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Conteúdo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1DE5A29-BC1D-4AC3-96F8-A9B8F3C9B098}"/>
              </a:ext>
            </a:extLst>
          </p:cNvPr>
          <p:cNvSpPr txBox="1"/>
          <p:nvPr/>
        </p:nvSpPr>
        <p:spPr>
          <a:xfrm>
            <a:off x="388442" y="4615246"/>
            <a:ext cx="1324989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Entregável</a:t>
            </a:r>
          </a:p>
        </p:txBody>
      </p:sp>
    </p:spTree>
    <p:extLst>
      <p:ext uri="{BB962C8B-B14F-4D97-AF65-F5344CB8AC3E}">
        <p14:creationId xmlns:p14="http://schemas.microsoft.com/office/powerpoint/2010/main" val="2842372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13</a:t>
            </a:fld>
            <a:endParaRPr lang="pt-BR" sz="635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97B962C-E94D-4C8D-8248-DD782A1A80B6}"/>
              </a:ext>
            </a:extLst>
          </p:cNvPr>
          <p:cNvSpPr/>
          <p:nvPr/>
        </p:nvSpPr>
        <p:spPr>
          <a:xfrm>
            <a:off x="2895947" y="1895560"/>
            <a:ext cx="10177893" cy="3390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Critérios de inovação do projeto;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Protótipo, demonstração e validação; 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PPT com todas as informações necessárias; </a:t>
            </a:r>
          </a:p>
          <a:p>
            <a:pPr>
              <a:lnSpc>
                <a:spcPct val="150000"/>
              </a:lnSpc>
            </a:pPr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Protótipo Funcional - App Conectado (API + BD) 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Ambiente de alta disponibilidade configurado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Balanceamento de carga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Segurança implementada, certificado digital + HTTPS</a:t>
            </a:r>
          </a:p>
        </p:txBody>
      </p:sp>
      <p:sp>
        <p:nvSpPr>
          <p:cNvPr id="7" name="Chave Esquerda 6">
            <a:extLst>
              <a:ext uri="{FF2B5EF4-FFF2-40B4-BE49-F238E27FC236}">
                <a16:creationId xmlns:a16="http://schemas.microsoft.com/office/drawing/2014/main" id="{F8DC8A90-94A5-497E-8DB6-8719234D90C5}"/>
              </a:ext>
            </a:extLst>
          </p:cNvPr>
          <p:cNvSpPr/>
          <p:nvPr/>
        </p:nvSpPr>
        <p:spPr>
          <a:xfrm>
            <a:off x="2131321" y="1962406"/>
            <a:ext cx="420968" cy="1188806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2" name="Chave Esquerda 11">
            <a:extLst>
              <a:ext uri="{FF2B5EF4-FFF2-40B4-BE49-F238E27FC236}">
                <a16:creationId xmlns:a16="http://schemas.microsoft.com/office/drawing/2014/main" id="{091D9C4C-EB2B-4C46-BA1E-2D18B47D4575}"/>
              </a:ext>
            </a:extLst>
          </p:cNvPr>
          <p:cNvSpPr/>
          <p:nvPr/>
        </p:nvSpPr>
        <p:spPr>
          <a:xfrm>
            <a:off x="2167982" y="3360386"/>
            <a:ext cx="420968" cy="2081431"/>
          </a:xfrm>
          <a:prstGeom prst="leftBrace">
            <a:avLst/>
          </a:prstGeom>
          <a:ln>
            <a:solidFill>
              <a:srgbClr val="FF0066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9D2E2C8-E32C-4DFC-8742-B1D95791BF87}"/>
              </a:ext>
            </a:extLst>
          </p:cNvPr>
          <p:cNvSpPr txBox="1"/>
          <p:nvPr/>
        </p:nvSpPr>
        <p:spPr>
          <a:xfrm>
            <a:off x="776844" y="2368393"/>
            <a:ext cx="1354477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Conteúdo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76599BF-3753-49BF-AFC8-57320FC9CA05}"/>
              </a:ext>
            </a:extLst>
          </p:cNvPr>
          <p:cNvSpPr txBox="1"/>
          <p:nvPr/>
        </p:nvSpPr>
        <p:spPr>
          <a:xfrm>
            <a:off x="758623" y="4212685"/>
            <a:ext cx="1354477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Entregável</a:t>
            </a:r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D65B1A6A-3663-4479-A111-7346FBBC5E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2064" y="98159"/>
            <a:ext cx="9081030" cy="694428"/>
          </a:xfrm>
        </p:spPr>
        <p:txBody>
          <a:bodyPr/>
          <a:lstStyle/>
          <a:p>
            <a:r>
              <a:rPr lang="pt-BR" b="0" dirty="0"/>
              <a:t>2ª Sprint – 25 a 29/04</a:t>
            </a:r>
          </a:p>
        </p:txBody>
      </p:sp>
    </p:spTree>
    <p:extLst>
      <p:ext uri="{BB962C8B-B14F-4D97-AF65-F5344CB8AC3E}">
        <p14:creationId xmlns:p14="http://schemas.microsoft.com/office/powerpoint/2010/main" val="1557611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14</a:t>
            </a:fld>
            <a:endParaRPr lang="pt-BR" sz="635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B77FC1E-E462-4392-9AE3-8953690D8ADA}"/>
              </a:ext>
            </a:extLst>
          </p:cNvPr>
          <p:cNvSpPr/>
          <p:nvPr/>
        </p:nvSpPr>
        <p:spPr>
          <a:xfrm>
            <a:off x="3026539" y="1803962"/>
            <a:ext cx="8310990" cy="3390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Apresentação do protótipo funcional e demonstração;</a:t>
            </a:r>
          </a:p>
          <a:p>
            <a:pPr>
              <a:lnSpc>
                <a:spcPct val="150000"/>
              </a:lnSpc>
            </a:pPr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 pronto e consumindo pelo menos um API em ambiente de alta disponibilidade; 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 salvando dados offline; </a:t>
            </a:r>
          </a:p>
          <a:p>
            <a:pPr>
              <a:lnSpc>
                <a:spcPct val="150000"/>
              </a:lnSpc>
            </a:pPr>
            <a:r>
              <a:rPr lang="pt-BR" sz="1814" dirty="0" err="1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</a:t>
            </a: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automatizado </a:t>
            </a:r>
          </a:p>
          <a:p>
            <a:pPr>
              <a:lnSpc>
                <a:spcPct val="150000"/>
              </a:lnSpc>
            </a:pPr>
            <a:r>
              <a:rPr lang="pt-BR" sz="1814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Teste de Stress.</a:t>
            </a:r>
          </a:p>
        </p:txBody>
      </p:sp>
      <p:sp>
        <p:nvSpPr>
          <p:cNvPr id="7" name="Chave Esquerda 6">
            <a:extLst>
              <a:ext uri="{FF2B5EF4-FFF2-40B4-BE49-F238E27FC236}">
                <a16:creationId xmlns:a16="http://schemas.microsoft.com/office/drawing/2014/main" id="{AF413852-D970-4ED9-A9DE-C51612C5D650}"/>
              </a:ext>
            </a:extLst>
          </p:cNvPr>
          <p:cNvSpPr/>
          <p:nvPr/>
        </p:nvSpPr>
        <p:spPr>
          <a:xfrm>
            <a:off x="2565483" y="3140695"/>
            <a:ext cx="420968" cy="2044942"/>
          </a:xfrm>
          <a:prstGeom prst="leftBrace">
            <a:avLst/>
          </a:prstGeom>
          <a:ln>
            <a:solidFill>
              <a:srgbClr val="FF0066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 dirty="0"/>
          </a:p>
        </p:txBody>
      </p:sp>
      <p:sp>
        <p:nvSpPr>
          <p:cNvPr id="11" name="Chave Esquerda 10">
            <a:extLst>
              <a:ext uri="{FF2B5EF4-FFF2-40B4-BE49-F238E27FC236}">
                <a16:creationId xmlns:a16="http://schemas.microsoft.com/office/drawing/2014/main" id="{BC86F540-74F3-4B4A-9853-C2B829B99903}"/>
              </a:ext>
            </a:extLst>
          </p:cNvPr>
          <p:cNvSpPr/>
          <p:nvPr/>
        </p:nvSpPr>
        <p:spPr>
          <a:xfrm>
            <a:off x="2636238" y="1672364"/>
            <a:ext cx="420968" cy="84899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4B84882-7E7F-4893-9FD4-EAB8BDB47EE0}"/>
              </a:ext>
            </a:extLst>
          </p:cNvPr>
          <p:cNvSpPr txBox="1"/>
          <p:nvPr/>
        </p:nvSpPr>
        <p:spPr>
          <a:xfrm>
            <a:off x="1248722" y="1929806"/>
            <a:ext cx="1354477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Conteúdo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2E8B015-6967-417C-8910-908256FC554B}"/>
              </a:ext>
            </a:extLst>
          </p:cNvPr>
          <p:cNvSpPr txBox="1"/>
          <p:nvPr/>
        </p:nvSpPr>
        <p:spPr>
          <a:xfrm>
            <a:off x="1248722" y="3974749"/>
            <a:ext cx="1354477" cy="34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Entregável</a:t>
            </a:r>
          </a:p>
        </p:txBody>
      </p:sp>
      <p:sp>
        <p:nvSpPr>
          <p:cNvPr id="14" name="Espaço Reservado para Texto 4">
            <a:extLst>
              <a:ext uri="{FF2B5EF4-FFF2-40B4-BE49-F238E27FC236}">
                <a16:creationId xmlns:a16="http://schemas.microsoft.com/office/drawing/2014/main" id="{724FCAC0-7CF5-459C-8A22-C0B8D13DAF50}"/>
              </a:ext>
            </a:extLst>
          </p:cNvPr>
          <p:cNvSpPr txBox="1">
            <a:spLocks/>
          </p:cNvSpPr>
          <p:nvPr/>
        </p:nvSpPr>
        <p:spPr>
          <a:xfrm>
            <a:off x="2532064" y="98159"/>
            <a:ext cx="9081030" cy="69442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pt-BR" sz="2500" b="1" kern="1200" dirty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3ª Sprint – 30/05 a 03/06</a:t>
            </a:r>
          </a:p>
        </p:txBody>
      </p:sp>
    </p:spTree>
    <p:extLst>
      <p:ext uri="{BB962C8B-B14F-4D97-AF65-F5344CB8AC3E}">
        <p14:creationId xmlns:p14="http://schemas.microsoft.com/office/powerpoint/2010/main" val="2748992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C085D65-C37D-40AD-AF6E-754860608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894" y="1338169"/>
            <a:ext cx="8044544" cy="45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80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16</a:t>
            </a:fld>
            <a:endParaRPr lang="pt-BR" sz="635"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05BA886-64B3-4A04-A785-B2EC3E4D33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Regras de ouro</a:t>
            </a:r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346FE3E1-D7EE-4948-B78B-F10A444F3784}"/>
              </a:ext>
            </a:extLst>
          </p:cNvPr>
          <p:cNvSpPr txBox="1">
            <a:spLocks/>
          </p:cNvSpPr>
          <p:nvPr/>
        </p:nvSpPr>
        <p:spPr>
          <a:xfrm>
            <a:off x="936730" y="1956298"/>
            <a:ext cx="10628206" cy="265133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Aluno que desistir do grupo ou do projeto estará automaticamente reprovado;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grupo que se desintegrar ou dividir estará automaticamente reprovado;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plágio for detectado, o grupo estará automaticamente reprovado;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não entregar o </a:t>
            </a:r>
            <a:r>
              <a:rPr lang="pt-BR" sz="1814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</a:t>
            </a:r>
            <a:r>
              <a:rPr lang="pt-BR" sz="1814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14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minimorium</a:t>
            </a:r>
            <a:r>
              <a:rPr lang="pt-BR" sz="1814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projeto, o grupo estará reprovado;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Openlab</a:t>
            </a: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funcionará para apontamento de atividades a partir da divisão de tarefas do grupo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Openlab</a:t>
            </a: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será levado em consideração em relação as notas. </a:t>
            </a:r>
          </a:p>
          <a:p>
            <a:pPr>
              <a:buClr>
                <a:schemeClr val="tx2">
                  <a:lumMod val="50000"/>
                </a:schemeClr>
              </a:buClr>
            </a:pPr>
            <a:r>
              <a:rPr lang="pt-BR" sz="1814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“Status </a:t>
            </a:r>
            <a:r>
              <a:rPr lang="pt-BR" sz="1814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</a:t>
            </a:r>
            <a:r>
              <a:rPr lang="pt-BR" sz="1814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pt-BR" sz="1814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semanal avaliando as seguintes atualizações, progresso, pontos de atenção e próximos passos. </a:t>
            </a:r>
          </a:p>
        </p:txBody>
      </p:sp>
    </p:spTree>
    <p:extLst>
      <p:ext uri="{BB962C8B-B14F-4D97-AF65-F5344CB8AC3E}">
        <p14:creationId xmlns:p14="http://schemas.microsoft.com/office/powerpoint/2010/main" val="15539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17</a:t>
            </a:fld>
            <a:endParaRPr lang="pt-BR" sz="635"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813B4C3-C029-48B0-B93F-45BF2293E4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54142" y="126846"/>
            <a:ext cx="9081030" cy="694428"/>
          </a:xfrm>
        </p:spPr>
        <p:txBody>
          <a:bodyPr/>
          <a:lstStyle/>
          <a:p>
            <a:r>
              <a:rPr lang="pt-BR" b="0" dirty="0"/>
              <a:t>Regras de ouro</a:t>
            </a:r>
          </a:p>
        </p:txBody>
      </p:sp>
      <p:sp>
        <p:nvSpPr>
          <p:cNvPr id="8" name="Espaço Reservado para Texto 1">
            <a:extLst>
              <a:ext uri="{FF2B5EF4-FFF2-40B4-BE49-F238E27FC236}">
                <a16:creationId xmlns:a16="http://schemas.microsoft.com/office/drawing/2014/main" id="{87844619-ED4F-40D7-A7D3-F87ECCFEFAEB}"/>
              </a:ext>
            </a:extLst>
          </p:cNvPr>
          <p:cNvSpPr txBox="1">
            <a:spLocks/>
          </p:cNvSpPr>
          <p:nvPr/>
        </p:nvSpPr>
        <p:spPr>
          <a:xfrm>
            <a:off x="46944" y="1036353"/>
            <a:ext cx="7771558" cy="39184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Tx/>
              <a:buNone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As aulas podem e devem ser divertidas mas;</a:t>
            </a:r>
          </a:p>
          <a:p>
            <a:pPr>
              <a:buClrTx/>
            </a:pPr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Devemos respeitar uns aos outros – cuidado com as brincadeiras.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Foco total no aprendizado, pois nosso tempo em sala de aula é precioso.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Aproveite a dinâmica da aula de PI para resolver problemas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Venham sempre com o conteúdo da aula passada em mente e as atividades realizadas.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Procure ir além daquilo que lhe foi proposto.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Capricho, apresentação e profundidade no assunto serão observados.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Smartphones podem ser utilizado com parcimônia</a:t>
            </a:r>
          </a:p>
        </p:txBody>
      </p:sp>
      <p:sp>
        <p:nvSpPr>
          <p:cNvPr id="10" name="Espaço Reservado para Texto 1">
            <a:extLst>
              <a:ext uri="{FF2B5EF4-FFF2-40B4-BE49-F238E27FC236}">
                <a16:creationId xmlns:a16="http://schemas.microsoft.com/office/drawing/2014/main" id="{F952E140-6718-4308-B1C3-F01ED351B10D}"/>
              </a:ext>
            </a:extLst>
          </p:cNvPr>
          <p:cNvSpPr txBox="1">
            <a:spLocks/>
          </p:cNvSpPr>
          <p:nvPr/>
        </p:nvSpPr>
        <p:spPr>
          <a:xfrm>
            <a:off x="740809" y="1346773"/>
            <a:ext cx="7771558" cy="77608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endParaRPr lang="pt-BR" sz="290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7378045-5C9E-4CA4-9C69-7AA630CFB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286" y="323423"/>
            <a:ext cx="3966871" cy="229788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134422F-78BA-4D6D-8C73-6AE0900F5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286" y="2995569"/>
            <a:ext cx="4138320" cy="335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96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C085D65-C37D-40AD-AF6E-754860608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894" y="1338169"/>
            <a:ext cx="8044544" cy="45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35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817D5A1-A2E3-4774-A390-C09323EF2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449" y="641648"/>
            <a:ext cx="6780553" cy="5811903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19</a:t>
            </a:fld>
            <a:endParaRPr lang="pt-BR" sz="798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8280152-41A2-4B96-899A-BA14884DEA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Palavras chave do 4º semestre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5158358-25C5-4D8C-94F3-C0FC4A168E90}"/>
              </a:ext>
            </a:extLst>
          </p:cNvPr>
          <p:cNvSpPr txBox="1"/>
          <p:nvPr/>
        </p:nvSpPr>
        <p:spPr>
          <a:xfrm>
            <a:off x="1826842" y="2042153"/>
            <a:ext cx="6559679" cy="2576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Profissionalismo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Responsabilidade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Autonomia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Inovação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Persistência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Execução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Entrega</a:t>
            </a:r>
          </a:p>
          <a:p>
            <a:endParaRPr lang="pt-BR" sz="1632" dirty="0"/>
          </a:p>
        </p:txBody>
      </p:sp>
    </p:spTree>
    <p:extLst>
      <p:ext uri="{BB962C8B-B14F-4D97-AF65-F5344CB8AC3E}">
        <p14:creationId xmlns:p14="http://schemas.microsoft.com/office/powerpoint/2010/main" val="131890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2174071" y="368489"/>
            <a:ext cx="3921929" cy="505876"/>
          </a:xfrm>
        </p:spPr>
        <p:txBody>
          <a:bodyPr/>
          <a:lstStyle/>
          <a:p>
            <a:r>
              <a:rPr lang="pt-BR" b="0" dirty="0"/>
              <a:t>Pesquisa &amp; Inovação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2"/>
          </p:nvPr>
        </p:nvSpPr>
        <p:spPr>
          <a:xfrm>
            <a:off x="2550971" y="3196190"/>
            <a:ext cx="7929052" cy="2548532"/>
          </a:xfrm>
        </p:spPr>
        <p:txBody>
          <a:bodyPr/>
          <a:lstStyle/>
          <a:p>
            <a:r>
              <a:rPr lang="pt-BR" sz="1814" dirty="0" err="1">
                <a:latin typeface="Arial" panose="020B0604020202020204" pitchFamily="34" charset="0"/>
                <a:cs typeface="Arial" panose="020B0604020202020204" pitchFamily="34" charset="0"/>
              </a:rPr>
              <a:t>Gislayno</a:t>
            </a: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14" dirty="0" err="1">
                <a:latin typeface="Arial" panose="020B0604020202020204" pitchFamily="34" charset="0"/>
                <a:cs typeface="Arial" panose="020B0604020202020204" pitchFamily="34" charset="0"/>
              </a:rPr>
              <a:t>Ficuciello</a:t>
            </a: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 Monteiro </a:t>
            </a:r>
          </a:p>
          <a:p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Administração - Engenharia de produção - Pedagogia</a:t>
            </a:r>
          </a:p>
          <a:p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9147" indent="-259147"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30 anos de experiência em organizações de médio e grande porte.</a:t>
            </a:r>
          </a:p>
          <a:p>
            <a:pPr marL="259147" indent="-259147"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Consultoria nas áreas de TI e Gestão</a:t>
            </a:r>
          </a:p>
          <a:p>
            <a:pPr marL="259147" indent="-259147"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13 anos na docência do ensino superior</a:t>
            </a:r>
          </a:p>
          <a:p>
            <a:pPr marL="259147" indent="-259147"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13 anos na docência/coordenação de projetos em IES</a:t>
            </a:r>
          </a:p>
          <a:p>
            <a:pPr marL="259147" indent="-259147">
              <a:buFont typeface="Arial" panose="020B0604020202020204" pitchFamily="34" charset="0"/>
              <a:buChar char="•"/>
            </a:pPr>
            <a:r>
              <a:rPr lang="pt-BR" sz="1814" dirty="0">
                <a:latin typeface="Arial" panose="020B0604020202020204" pitchFamily="34" charset="0"/>
                <a:cs typeface="Arial" panose="020B0604020202020204" pitchFamily="34" charset="0"/>
              </a:rPr>
              <a:t>Professor das áreas de gestão e negócios e TI</a:t>
            </a:r>
          </a:p>
          <a:p>
            <a:pPr marL="259147" indent="-259147">
              <a:buFont typeface="Arial" panose="020B0604020202020204" pitchFamily="34" charset="0"/>
              <a:buChar char="•"/>
            </a:pPr>
            <a:endParaRPr lang="pt-BR" sz="181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217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 descr="Homem de camisa azul&#10;&#10;Descrição gerada automaticamente">
            <a:extLst>
              <a:ext uri="{FF2B5EF4-FFF2-40B4-BE49-F238E27FC236}">
                <a16:creationId xmlns:a16="http://schemas.microsoft.com/office/drawing/2014/main" id="{E5E13A94-C5E8-4B1B-89D4-396A766D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355" y="173568"/>
            <a:ext cx="2481674" cy="372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968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B57C492-1F37-47B9-B616-2F1140F913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3" y="-2226"/>
            <a:ext cx="12092226" cy="680187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89311F-1A95-4EEB-9C91-4FD8BCB4E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770" y="1164320"/>
            <a:ext cx="7410317" cy="4483553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20</a:t>
            </a:fld>
            <a:endParaRPr lang="pt-BR" sz="635"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678F22C-5C79-4344-9371-75C23019C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Papel do professor neste semestre 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2BE7411-8115-42C7-9A8D-FF9689DB51DF}"/>
              </a:ext>
            </a:extLst>
          </p:cNvPr>
          <p:cNvSpPr/>
          <p:nvPr/>
        </p:nvSpPr>
        <p:spPr>
          <a:xfrm>
            <a:off x="508955" y="2307891"/>
            <a:ext cx="6096000" cy="14882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Observação e acompanhamento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Compartilhar cases e experiências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Orientação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Provocar o profissionalismo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Exigir responsabilidade</a:t>
            </a:r>
          </a:p>
        </p:txBody>
      </p:sp>
    </p:spTree>
    <p:extLst>
      <p:ext uri="{BB962C8B-B14F-4D97-AF65-F5344CB8AC3E}">
        <p14:creationId xmlns:p14="http://schemas.microsoft.com/office/powerpoint/2010/main" val="3377852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21</a:t>
            </a:fld>
            <a:endParaRPr lang="pt-BR" sz="635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A1F0E8C-9A8B-4B1E-A6CF-D40DD1F047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Como vocês serão avaliados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AC0FC6-4BE7-420B-8337-D95E19F6528A}"/>
              </a:ext>
            </a:extLst>
          </p:cNvPr>
          <p:cNvSpPr/>
          <p:nvPr/>
        </p:nvSpPr>
        <p:spPr>
          <a:xfrm>
            <a:off x="1171951" y="659270"/>
            <a:ext cx="11020049" cy="2325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Evitar faltas;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Desenvolver, executar e entregar os protótipos e as atividades propostas nas datas programadas;</a:t>
            </a:r>
          </a:p>
          <a:p>
            <a:pPr marL="414635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Trabalho em grupo, notas individuais </a:t>
            </a:r>
            <a:r>
              <a:rPr lang="pt-BR" sz="1814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0,3,5,7, 9,10</a:t>
            </a: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considerando:</a:t>
            </a:r>
          </a:p>
          <a:p>
            <a:pPr marL="887608" lvl="1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Participação no projeto, e</a:t>
            </a:r>
          </a:p>
          <a:p>
            <a:pPr marL="887608" lvl="1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 apresentação das Sprints, demonstrar:</a:t>
            </a:r>
          </a:p>
          <a:p>
            <a:pPr marL="1360582" lvl="2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Conhecimento, profundidade de acordo com sua responsabilidade.</a:t>
            </a:r>
          </a:p>
          <a:p>
            <a:pPr marL="1360582" lvl="2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Entregar com qualidade e profundidade aquilo que se propôs.</a:t>
            </a:r>
          </a:p>
          <a:p>
            <a:pPr marL="1360582" lvl="2" indent="-414635"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Demonstrar atitudes que reflitam responsabilidade e profissionalismo.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F260D6-0E67-42DE-B1DD-F5CF6D60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222" y="3067202"/>
            <a:ext cx="7389029" cy="349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40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22</a:t>
            </a:fld>
            <a:endParaRPr lang="pt-BR" sz="798"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3C09B35-325B-4F2A-BABF-856676B4DE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Projetos do semestre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7F7ADB9-523D-44E5-B15F-8E68C1D79DDC}"/>
              </a:ext>
            </a:extLst>
          </p:cNvPr>
          <p:cNvSpPr txBox="1"/>
          <p:nvPr/>
        </p:nvSpPr>
        <p:spPr>
          <a:xfrm>
            <a:off x="466532" y="499883"/>
            <a:ext cx="11536075" cy="29720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10976" indent="-31097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projeto deverá ser a continuidade do projeto do 3º semestre, seguindo os requisitos para aplicar os conteúdos do semestre;</a:t>
            </a:r>
          </a:p>
          <a:p>
            <a:pPr marL="310976" indent="-310976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projeto deverá entregar os requisitos não funcionais mínimos (arquitetura e tecnologias) definidos pelo professor/coordenador</a:t>
            </a:r>
          </a:p>
          <a:p>
            <a:pPr marL="310976" indent="-310976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 seja algum projeto interno da empresa onde o grupo trabalha, será necessária a obtenção de aprovação de um gestor da empresa para que o projeto possa ser desenvolvido na Faculdade, e para fazer sentido todos os integrantes devem ser da mesma organização.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7A96943-669B-404C-92F7-9D8B74AE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528" y="3849570"/>
            <a:ext cx="7640942" cy="289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23</a:t>
            </a:fld>
            <a:endParaRPr lang="pt-BR" sz="798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F2B32F-284A-4093-99FF-9BF82D09153A}"/>
              </a:ext>
            </a:extLst>
          </p:cNvPr>
          <p:cNvSpPr txBox="1"/>
          <p:nvPr/>
        </p:nvSpPr>
        <p:spPr>
          <a:xfrm>
            <a:off x="882140" y="670708"/>
            <a:ext cx="11429565" cy="258333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Manter o mesmo grupo do 3º semestre, seguindo as regras abaixo :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Mínimo de 4 e máximo de 6 integrantes;  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Haverá carga extra para os grupos maiores; 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 grupo deverá ter, pelo menos, 50% dos integrantes com sólidos conhecimentos em programação.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Casos fora desse contexto deverão ser negociados com o professor.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9388750-0ED9-4FC6-98B6-5537E6A47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647" y="3810839"/>
            <a:ext cx="7640942" cy="2898707"/>
          </a:xfrm>
          <a:prstGeom prst="rect">
            <a:avLst/>
          </a:prstGeom>
        </p:spPr>
      </p:pic>
      <p:sp>
        <p:nvSpPr>
          <p:cNvPr id="8" name="Espaço Reservado para Texto 1">
            <a:extLst>
              <a:ext uri="{FF2B5EF4-FFF2-40B4-BE49-F238E27FC236}">
                <a16:creationId xmlns:a16="http://schemas.microsoft.com/office/drawing/2014/main" id="{2C72AFF6-A62D-4BB8-9B3B-C17DC6E40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2064" y="98159"/>
            <a:ext cx="9081030" cy="694428"/>
          </a:xfrm>
        </p:spPr>
        <p:txBody>
          <a:bodyPr/>
          <a:lstStyle/>
          <a:p>
            <a:r>
              <a:rPr lang="pt-BR" b="0" dirty="0"/>
              <a:t>Projetos do semestre</a:t>
            </a:r>
          </a:p>
        </p:txBody>
      </p:sp>
    </p:spTree>
    <p:extLst>
      <p:ext uri="{BB962C8B-B14F-4D97-AF65-F5344CB8AC3E}">
        <p14:creationId xmlns:p14="http://schemas.microsoft.com/office/powerpoint/2010/main" val="213828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24</a:t>
            </a:fld>
            <a:endParaRPr lang="pt-BR" sz="798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F2B32F-284A-4093-99FF-9BF82D09153A}"/>
              </a:ext>
            </a:extLst>
          </p:cNvPr>
          <p:cNvSpPr txBox="1"/>
          <p:nvPr/>
        </p:nvSpPr>
        <p:spPr>
          <a:xfrm>
            <a:off x="573042" y="3695829"/>
            <a:ext cx="11429565" cy="19722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grupo deverá descrever o papel de cada integrante, bem como suas principais responsabilidades, em comum acordo;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definição dos grupos será finalizada somente após a formação de todos os grupos.</a:t>
            </a:r>
          </a:p>
          <a:p>
            <a:pPr marL="310976" indent="-310976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Wingdings" panose="05000000000000000000" pitchFamily="2" charset="2"/>
              <a:buChar char="§"/>
            </a:pPr>
            <a:r>
              <a:rPr lang="pt-BR" sz="1814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 integrantes dos grupos e a proposta de projeto deverão ser aprovados pelo professor.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CD0E2D0-CAF9-4BF4-B3C8-3AA58DEDC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984" y="98337"/>
            <a:ext cx="9296031" cy="3526589"/>
          </a:xfrm>
          <a:prstGeom prst="rect">
            <a:avLst/>
          </a:prstGeom>
        </p:spPr>
      </p:pic>
      <p:sp>
        <p:nvSpPr>
          <p:cNvPr id="10" name="Espaço Reservado para Texto 1">
            <a:extLst>
              <a:ext uri="{FF2B5EF4-FFF2-40B4-BE49-F238E27FC236}">
                <a16:creationId xmlns:a16="http://schemas.microsoft.com/office/drawing/2014/main" id="{9BEF5554-7FF1-4709-8CBA-DB67DD5942DF}"/>
              </a:ext>
            </a:extLst>
          </p:cNvPr>
          <p:cNvSpPr txBox="1">
            <a:spLocks/>
          </p:cNvSpPr>
          <p:nvPr/>
        </p:nvSpPr>
        <p:spPr>
          <a:xfrm>
            <a:off x="3110970" y="5668036"/>
            <a:ext cx="9081030" cy="69442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pt-BR" sz="2500" b="1" kern="1200" dirty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0" dirty="0"/>
              <a:t>Projetos do semestre</a:t>
            </a:r>
          </a:p>
        </p:txBody>
      </p:sp>
    </p:spTree>
    <p:extLst>
      <p:ext uri="{BB962C8B-B14F-4D97-AF65-F5344CB8AC3E}">
        <p14:creationId xmlns:p14="http://schemas.microsoft.com/office/powerpoint/2010/main" val="4157981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25</a:t>
            </a:fld>
            <a:endParaRPr lang="pt-BR" sz="798"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9EAFF9F-0B5F-4B50-861C-0016684768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Atividade para hoje</a:t>
            </a: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96303" y="1328927"/>
            <a:ext cx="10906304" cy="4056458"/>
          </a:xfrm>
          <a:prstGeom prst="rect">
            <a:avLst/>
          </a:prstGeom>
        </p:spPr>
        <p:txBody>
          <a:bodyPr>
            <a:noAutofit/>
          </a:bodyPr>
          <a:lstStyle>
            <a:lvl1pPr marL="431080" indent="-431080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0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34005" indent="-359233" algn="l" defTabSz="114954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36931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0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1704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86478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1249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36023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10795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85567" indent="-287386" algn="l" defTabSz="11495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14635" indent="-414635" algn="just">
              <a:buAutoNum type="arabicParenR"/>
            </a:pPr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do projeto e definição dos grupos</a:t>
            </a:r>
          </a:p>
          <a:p>
            <a:pPr marL="414635" indent="-414635" algn="just">
              <a:buAutoNum type="arabicParenR"/>
            </a:pPr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Breve apresentação do projeto do semestre passado </a:t>
            </a:r>
          </a:p>
          <a:p>
            <a:pPr algn="just"/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Negociar a composição do grupo seguindo as regras estabelecidas.</a:t>
            </a:r>
          </a:p>
          <a:p>
            <a:pPr algn="just"/>
            <a:endParaRPr lang="pt-BR" sz="2177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Validação dos grupos</a:t>
            </a:r>
          </a:p>
          <a:p>
            <a:pPr algn="just"/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Análise e aprovação dos times</a:t>
            </a:r>
          </a:p>
          <a:p>
            <a:pPr algn="just"/>
            <a:endParaRPr lang="pt-BR" sz="2177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Fechamento</a:t>
            </a:r>
          </a:p>
          <a:p>
            <a:pPr algn="just"/>
            <a:r>
              <a:rPr lang="pt-BR" sz="2177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Montagem das listagens de alunos/grupos para as Sprints</a:t>
            </a:r>
          </a:p>
          <a:p>
            <a:pPr algn="just"/>
            <a:endParaRPr lang="pt-BR" sz="2177" dirty="0">
              <a:solidFill>
                <a:schemeClr val="tx2">
                  <a:lumMod val="50000"/>
                </a:schemeClr>
              </a:solidFill>
              <a:latin typeface="Exo 2" panose="00000500000000000000" pitchFamily="50" charset="0"/>
            </a:endParaRPr>
          </a:p>
          <a:p>
            <a:pPr algn="just"/>
            <a:endParaRPr lang="pt-BR" sz="2177" dirty="0">
              <a:solidFill>
                <a:schemeClr val="tx2">
                  <a:lumMod val="50000"/>
                </a:schemeClr>
              </a:solidFill>
              <a:latin typeface="Exo 2" panose="00000500000000000000" pitchFamily="50" charset="0"/>
            </a:endParaRPr>
          </a:p>
          <a:p>
            <a:pPr algn="just"/>
            <a:endParaRPr lang="pt-BR" sz="2177" dirty="0">
              <a:solidFill>
                <a:schemeClr val="tx2">
                  <a:lumMod val="50000"/>
                </a:schemeClr>
              </a:solidFill>
              <a:latin typeface="Exo 2" panose="00000500000000000000" pitchFamily="50" charset="0"/>
            </a:endParaRPr>
          </a:p>
          <a:p>
            <a:pPr marL="0" indent="0" algn="just">
              <a:buNone/>
            </a:pPr>
            <a:endParaRPr lang="pt-BR" sz="2177" dirty="0">
              <a:solidFill>
                <a:schemeClr val="tx2">
                  <a:lumMod val="50000"/>
                </a:schemeClr>
              </a:solidFill>
              <a:latin typeface="Exo 2" panose="00000500000000000000" pitchFamily="50" charset="0"/>
            </a:endParaRPr>
          </a:p>
          <a:p>
            <a:pPr marL="0" indent="0" algn="just">
              <a:buNone/>
            </a:pPr>
            <a:endParaRPr lang="pt-BR" sz="2177" dirty="0">
              <a:solidFill>
                <a:srgbClr val="253746"/>
              </a:solidFill>
              <a:latin typeface="Exo 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974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9DE2D17-AEF1-4536-846B-BA5FA96DC7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Monteiro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BAD76D-64D2-4EFB-BCCB-EAF9CD690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 err="1"/>
              <a:t>monteiro@sptech.school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290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3</a:t>
            </a:fld>
            <a:endParaRPr lang="pt-BR" sz="635" dirty="0"/>
          </a:p>
        </p:txBody>
      </p:sp>
      <p:sp>
        <p:nvSpPr>
          <p:cNvPr id="12" name="Espaço Reservado para Texto 1">
            <a:extLst>
              <a:ext uri="{FF2B5EF4-FFF2-40B4-BE49-F238E27FC236}">
                <a16:creationId xmlns:a16="http://schemas.microsoft.com/office/drawing/2014/main" id="{F9DEDD8D-9EE9-46EB-9898-A8B54CA623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003" y="1610436"/>
            <a:ext cx="9634168" cy="2459439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 à Disciplina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será a disciplina de Pesquisa e Inovação neste semestre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43F0115-4E33-41F9-B154-2B8514C0D74F}"/>
              </a:ext>
            </a:extLst>
          </p:cNvPr>
          <p:cNvSpPr txBox="1">
            <a:spLocks/>
          </p:cNvSpPr>
          <p:nvPr/>
        </p:nvSpPr>
        <p:spPr>
          <a:xfrm>
            <a:off x="2532064" y="98159"/>
            <a:ext cx="9081030" cy="69442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pt-BR" sz="2500" b="1" kern="1200" dirty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721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0" dirty="0"/>
              <a:t>Objetivos da aula de hoje</a:t>
            </a:r>
          </a:p>
        </p:txBody>
      </p:sp>
    </p:spTree>
    <p:extLst>
      <p:ext uri="{BB962C8B-B14F-4D97-AF65-F5344CB8AC3E}">
        <p14:creationId xmlns:p14="http://schemas.microsoft.com/office/powerpoint/2010/main" val="2020469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1"/>
          </p:nvPr>
        </p:nvSpPr>
        <p:spPr>
          <a:xfrm>
            <a:off x="2519814" y="177421"/>
            <a:ext cx="5354944" cy="500459"/>
          </a:xfrm>
        </p:spPr>
        <p:txBody>
          <a:bodyPr/>
          <a:lstStyle/>
          <a:p>
            <a:r>
              <a:rPr lang="pt-BR" b="0" dirty="0"/>
              <a:t>Desafios para o semestre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294967295"/>
          </p:nvPr>
        </p:nvSpPr>
        <p:spPr>
          <a:xfrm>
            <a:off x="11622088" y="6564313"/>
            <a:ext cx="569912" cy="1936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4</a:t>
            </a:fld>
            <a:endParaRPr lang="pt-BR" sz="635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D4C80B7-0CC3-45AE-BF57-222A1C42D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281" y="828005"/>
            <a:ext cx="9284614" cy="570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7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5</a:t>
            </a:fld>
            <a:endParaRPr lang="pt-BR" sz="635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6A0EE71-E014-4B5D-B36F-279A16AA05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 err="1"/>
              <a:t>Canvas</a:t>
            </a:r>
            <a:r>
              <a:rPr lang="pt-BR" b="0" dirty="0"/>
              <a:t> de modelo de negócio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58ABFD2-E7E8-48BF-B26B-82EB0351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148" y="777523"/>
            <a:ext cx="9081029" cy="578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7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6</a:t>
            </a:fld>
            <a:endParaRPr lang="pt-BR" sz="635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Conteúdo - Noções e conceitos do PM </a:t>
            </a:r>
            <a:r>
              <a:rPr lang="pt-BR" dirty="0" err="1"/>
              <a:t>Canvas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6A0EE71-E014-4B5D-B36F-279A16AA05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PM </a:t>
            </a:r>
            <a:r>
              <a:rPr lang="pt-BR" b="0" dirty="0" err="1"/>
              <a:t>Canvas</a:t>
            </a:r>
            <a:endParaRPr lang="pt-BR" b="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E22905D-4803-4BF6-8C28-2629BA187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685" y="746860"/>
            <a:ext cx="8424630" cy="599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3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7</a:t>
            </a:fld>
            <a:endParaRPr lang="pt-BR" sz="635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Conteúdo - Mapa de persona - Tecnologia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E498011-1D6F-4389-AFE1-D4A7B5BEB2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0" dirty="0"/>
              <a:t>Mapa de Persona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6A21CF-900C-4A96-AD2C-E762262D6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574" y="792728"/>
            <a:ext cx="8881779" cy="601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9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DB284CC2-ACE8-4D5D-9ACA-0EDF625BCD67}"/>
              </a:ext>
            </a:extLst>
          </p:cNvPr>
          <p:cNvSpPr/>
          <p:nvPr/>
        </p:nvSpPr>
        <p:spPr>
          <a:xfrm>
            <a:off x="1574995" y="2916175"/>
            <a:ext cx="8917912" cy="317703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8</a:t>
            </a:fld>
            <a:endParaRPr lang="pt-BR" sz="635" dirty="0"/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346FE3E1-D7EE-4948-B78B-F10A444F3784}"/>
              </a:ext>
            </a:extLst>
          </p:cNvPr>
          <p:cNvSpPr txBox="1">
            <a:spLocks/>
          </p:cNvSpPr>
          <p:nvPr/>
        </p:nvSpPr>
        <p:spPr>
          <a:xfrm>
            <a:off x="981327" y="1273863"/>
            <a:ext cx="10561037" cy="31770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50000"/>
              </a:lnSpc>
              <a:buClr>
                <a:schemeClr val="tx2">
                  <a:lumMod val="50000"/>
                </a:schemeClr>
              </a:buClr>
              <a:buNone/>
            </a:pPr>
            <a:endParaRPr lang="pt-BR" sz="2177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89F58A3-921D-4AA9-A950-E4810F89219B}"/>
              </a:ext>
            </a:extLst>
          </p:cNvPr>
          <p:cNvSpPr/>
          <p:nvPr/>
        </p:nvSpPr>
        <p:spPr>
          <a:xfrm>
            <a:off x="1589802" y="1273862"/>
            <a:ext cx="3570573" cy="156737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0872CBD-A694-4016-91D5-330220BC8D67}"/>
              </a:ext>
            </a:extLst>
          </p:cNvPr>
          <p:cNvSpPr/>
          <p:nvPr/>
        </p:nvSpPr>
        <p:spPr>
          <a:xfrm>
            <a:off x="5300985" y="1273862"/>
            <a:ext cx="3570573" cy="156737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49134CF-5F31-42C6-AF33-74988D8FBF59}"/>
              </a:ext>
            </a:extLst>
          </p:cNvPr>
          <p:cNvSpPr/>
          <p:nvPr/>
        </p:nvSpPr>
        <p:spPr>
          <a:xfrm>
            <a:off x="1699094" y="3106341"/>
            <a:ext cx="3461282" cy="268910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5F88931-4A79-4A5C-AF9E-A2C0F7C26F1F}"/>
              </a:ext>
            </a:extLst>
          </p:cNvPr>
          <p:cNvSpPr txBox="1"/>
          <p:nvPr/>
        </p:nvSpPr>
        <p:spPr>
          <a:xfrm>
            <a:off x="9120843" y="1469784"/>
            <a:ext cx="2311617" cy="5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Front-</a:t>
            </a:r>
            <a:r>
              <a:rPr lang="pt-BR" sz="1632" dirty="0" err="1"/>
              <a:t>end</a:t>
            </a:r>
            <a:endParaRPr lang="pt-BR" sz="1632" dirty="0"/>
          </a:p>
          <a:p>
            <a:r>
              <a:rPr lang="pt-BR" sz="1632" dirty="0"/>
              <a:t>Azure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F9E4653-5608-44B4-95C6-354646F78EF5}"/>
              </a:ext>
            </a:extLst>
          </p:cNvPr>
          <p:cNvSpPr txBox="1"/>
          <p:nvPr/>
        </p:nvSpPr>
        <p:spPr>
          <a:xfrm>
            <a:off x="419186" y="3106341"/>
            <a:ext cx="2311617" cy="5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Back-</a:t>
            </a:r>
            <a:r>
              <a:rPr lang="pt-BR" sz="1632" dirty="0" err="1"/>
              <a:t>end</a:t>
            </a:r>
            <a:endParaRPr lang="pt-BR" sz="1632" dirty="0"/>
          </a:p>
          <a:p>
            <a:r>
              <a:rPr lang="pt-BR" sz="1632" dirty="0"/>
              <a:t>Azure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7DFF2BE-5393-42D0-B644-3C1A8421E6FE}"/>
              </a:ext>
            </a:extLst>
          </p:cNvPr>
          <p:cNvSpPr/>
          <p:nvPr/>
        </p:nvSpPr>
        <p:spPr>
          <a:xfrm>
            <a:off x="1883685" y="1804747"/>
            <a:ext cx="2873517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/>
              <a:t>HTML-CSS-JS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98545A1-7AD3-43FC-9FA9-2F2BFAC04286}"/>
              </a:ext>
            </a:extLst>
          </p:cNvPr>
          <p:cNvSpPr/>
          <p:nvPr/>
        </p:nvSpPr>
        <p:spPr>
          <a:xfrm>
            <a:off x="5659561" y="1761788"/>
            <a:ext cx="2873517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React</a:t>
            </a:r>
            <a:r>
              <a:rPr lang="pt-BR" sz="1632" dirty="0"/>
              <a:t> - Aplicação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03C2344-1F12-475E-8FE9-8AE534FC61A9}"/>
              </a:ext>
            </a:extLst>
          </p:cNvPr>
          <p:cNvSpPr/>
          <p:nvPr/>
        </p:nvSpPr>
        <p:spPr>
          <a:xfrm>
            <a:off x="5300985" y="3106341"/>
            <a:ext cx="3461282" cy="268910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7FCC7C5B-FC81-423E-9864-0AC09FD2BEC8}"/>
              </a:ext>
            </a:extLst>
          </p:cNvPr>
          <p:cNvSpPr/>
          <p:nvPr/>
        </p:nvSpPr>
        <p:spPr>
          <a:xfrm>
            <a:off x="1883686" y="3920833"/>
            <a:ext cx="3045509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Springboot</a:t>
            </a:r>
            <a:r>
              <a:rPr lang="pt-BR" sz="1632" dirty="0"/>
              <a:t> – </a:t>
            </a:r>
            <a:r>
              <a:rPr lang="pt-BR" sz="1632" dirty="0" err="1"/>
              <a:t>Microservice</a:t>
            </a:r>
            <a:r>
              <a:rPr lang="pt-BR" sz="1632" dirty="0"/>
              <a:t> 1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07F10470-1FBF-4E64-BFD1-665AD47F5E4A}"/>
              </a:ext>
            </a:extLst>
          </p:cNvPr>
          <p:cNvSpPr/>
          <p:nvPr/>
        </p:nvSpPr>
        <p:spPr>
          <a:xfrm>
            <a:off x="5638698" y="3920833"/>
            <a:ext cx="3045509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Springboot</a:t>
            </a:r>
            <a:r>
              <a:rPr lang="pt-BR" sz="1632" dirty="0"/>
              <a:t> – </a:t>
            </a:r>
            <a:r>
              <a:rPr lang="pt-BR" sz="1632" dirty="0" err="1"/>
              <a:t>Microservice</a:t>
            </a:r>
            <a:r>
              <a:rPr lang="pt-BR" sz="1632" dirty="0"/>
              <a:t> 2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F888787-50C8-48A2-A4CB-C5ADBA21EB84}"/>
              </a:ext>
            </a:extLst>
          </p:cNvPr>
          <p:cNvSpPr/>
          <p:nvPr/>
        </p:nvSpPr>
        <p:spPr>
          <a:xfrm>
            <a:off x="8902876" y="5199413"/>
            <a:ext cx="1239748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/>
              <a:t>Slack</a:t>
            </a:r>
          </a:p>
        </p:txBody>
      </p:sp>
    </p:spTree>
    <p:extLst>
      <p:ext uri="{BB962C8B-B14F-4D97-AF65-F5344CB8AC3E}">
        <p14:creationId xmlns:p14="http://schemas.microsoft.com/office/powerpoint/2010/main" val="182034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DB284CC2-ACE8-4D5D-9ACA-0EDF625BCD67}"/>
              </a:ext>
            </a:extLst>
          </p:cNvPr>
          <p:cNvSpPr/>
          <p:nvPr/>
        </p:nvSpPr>
        <p:spPr>
          <a:xfrm>
            <a:off x="3152139" y="2098139"/>
            <a:ext cx="8614899" cy="317703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9</a:t>
            </a:fld>
            <a:endParaRPr lang="pt-BR" sz="635" dirty="0"/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346FE3E1-D7EE-4948-B78B-F10A444F3784}"/>
              </a:ext>
            </a:extLst>
          </p:cNvPr>
          <p:cNvSpPr txBox="1">
            <a:spLocks/>
          </p:cNvSpPr>
          <p:nvPr/>
        </p:nvSpPr>
        <p:spPr>
          <a:xfrm>
            <a:off x="981327" y="1273863"/>
            <a:ext cx="10561037" cy="31770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32B9CD"/>
              </a:buClr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Exo 2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50000"/>
              </a:lnSpc>
              <a:buClr>
                <a:schemeClr val="tx2">
                  <a:lumMod val="50000"/>
                </a:schemeClr>
              </a:buClr>
              <a:buNone/>
            </a:pPr>
            <a:endParaRPr lang="pt-BR" sz="2177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89F58A3-921D-4AA9-A950-E4810F89219B}"/>
              </a:ext>
            </a:extLst>
          </p:cNvPr>
          <p:cNvSpPr/>
          <p:nvPr/>
        </p:nvSpPr>
        <p:spPr>
          <a:xfrm>
            <a:off x="3198029" y="421368"/>
            <a:ext cx="3570573" cy="156737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0872CBD-A694-4016-91D5-330220BC8D67}"/>
              </a:ext>
            </a:extLst>
          </p:cNvPr>
          <p:cNvSpPr/>
          <p:nvPr/>
        </p:nvSpPr>
        <p:spPr>
          <a:xfrm>
            <a:off x="6879877" y="433384"/>
            <a:ext cx="3570573" cy="156737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49134CF-5F31-42C6-AF33-74988D8FBF59}"/>
              </a:ext>
            </a:extLst>
          </p:cNvPr>
          <p:cNvSpPr/>
          <p:nvPr/>
        </p:nvSpPr>
        <p:spPr>
          <a:xfrm>
            <a:off x="3341616" y="2237976"/>
            <a:ext cx="3461282" cy="268910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5F88931-4A79-4A5C-AF9E-A2C0F7C26F1F}"/>
              </a:ext>
            </a:extLst>
          </p:cNvPr>
          <p:cNvSpPr txBox="1"/>
          <p:nvPr/>
        </p:nvSpPr>
        <p:spPr>
          <a:xfrm>
            <a:off x="10561725" y="348618"/>
            <a:ext cx="2311617" cy="5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Front-</a:t>
            </a:r>
            <a:r>
              <a:rPr lang="pt-BR" sz="1632" dirty="0" err="1"/>
              <a:t>end</a:t>
            </a:r>
            <a:endParaRPr lang="pt-BR" sz="1632" dirty="0"/>
          </a:p>
          <a:p>
            <a:r>
              <a:rPr lang="pt-BR" sz="1632" dirty="0"/>
              <a:t>Azure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F9E4653-5608-44B4-95C6-354646F78EF5}"/>
              </a:ext>
            </a:extLst>
          </p:cNvPr>
          <p:cNvSpPr txBox="1"/>
          <p:nvPr/>
        </p:nvSpPr>
        <p:spPr>
          <a:xfrm>
            <a:off x="5757556" y="5372552"/>
            <a:ext cx="2311617" cy="5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2" dirty="0"/>
              <a:t>Back-</a:t>
            </a:r>
            <a:r>
              <a:rPr lang="pt-BR" sz="1632" dirty="0" err="1"/>
              <a:t>end</a:t>
            </a:r>
            <a:endParaRPr lang="pt-BR" sz="1632" dirty="0"/>
          </a:p>
          <a:p>
            <a:r>
              <a:rPr lang="pt-BR" sz="1632" dirty="0"/>
              <a:t>Azure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7DFF2BE-5393-42D0-B644-3C1A8421E6FE}"/>
              </a:ext>
            </a:extLst>
          </p:cNvPr>
          <p:cNvSpPr/>
          <p:nvPr/>
        </p:nvSpPr>
        <p:spPr>
          <a:xfrm>
            <a:off x="3565538" y="940025"/>
            <a:ext cx="2873517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/>
              <a:t>HTML-CSS-JS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98545A1-7AD3-43FC-9FA9-2F2BFAC04286}"/>
              </a:ext>
            </a:extLst>
          </p:cNvPr>
          <p:cNvSpPr/>
          <p:nvPr/>
        </p:nvSpPr>
        <p:spPr>
          <a:xfrm>
            <a:off x="7224602" y="933623"/>
            <a:ext cx="2873517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React</a:t>
            </a:r>
            <a:r>
              <a:rPr lang="pt-BR" sz="1632" dirty="0"/>
              <a:t> - Aplicação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03C2344-1F12-475E-8FE9-8AE534FC61A9}"/>
              </a:ext>
            </a:extLst>
          </p:cNvPr>
          <p:cNvSpPr/>
          <p:nvPr/>
        </p:nvSpPr>
        <p:spPr>
          <a:xfrm>
            <a:off x="6913365" y="2226084"/>
            <a:ext cx="3461282" cy="268910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7FCC7C5B-FC81-423E-9864-0AC09FD2BEC8}"/>
              </a:ext>
            </a:extLst>
          </p:cNvPr>
          <p:cNvSpPr/>
          <p:nvPr/>
        </p:nvSpPr>
        <p:spPr>
          <a:xfrm>
            <a:off x="3565538" y="3190135"/>
            <a:ext cx="3045509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Springboot</a:t>
            </a:r>
            <a:r>
              <a:rPr lang="pt-BR" sz="1632" dirty="0"/>
              <a:t> – </a:t>
            </a:r>
            <a:r>
              <a:rPr lang="pt-BR" sz="1632" dirty="0" err="1"/>
              <a:t>Microservice</a:t>
            </a:r>
            <a:r>
              <a:rPr lang="pt-BR" sz="1632" dirty="0"/>
              <a:t> 1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07F10470-1FBF-4E64-BFD1-665AD47F5E4A}"/>
              </a:ext>
            </a:extLst>
          </p:cNvPr>
          <p:cNvSpPr/>
          <p:nvPr/>
        </p:nvSpPr>
        <p:spPr>
          <a:xfrm>
            <a:off x="7138606" y="3190135"/>
            <a:ext cx="3045509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 err="1"/>
              <a:t>Springboot</a:t>
            </a:r>
            <a:r>
              <a:rPr lang="pt-BR" sz="1632" dirty="0"/>
              <a:t> – </a:t>
            </a:r>
            <a:r>
              <a:rPr lang="pt-BR" sz="1632" dirty="0" err="1"/>
              <a:t>Microservice</a:t>
            </a:r>
            <a:r>
              <a:rPr lang="pt-BR" sz="1632" dirty="0"/>
              <a:t> 2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F888787-50C8-48A2-A4CB-C5ADBA21EB84}"/>
              </a:ext>
            </a:extLst>
          </p:cNvPr>
          <p:cNvSpPr/>
          <p:nvPr/>
        </p:nvSpPr>
        <p:spPr>
          <a:xfrm>
            <a:off x="10436768" y="4390161"/>
            <a:ext cx="1239748" cy="5300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32" dirty="0"/>
              <a:t>Slack</a:t>
            </a:r>
          </a:p>
        </p:txBody>
      </p:sp>
      <p:sp>
        <p:nvSpPr>
          <p:cNvPr id="2" name="Chave Esquerda 1">
            <a:extLst>
              <a:ext uri="{FF2B5EF4-FFF2-40B4-BE49-F238E27FC236}">
                <a16:creationId xmlns:a16="http://schemas.microsoft.com/office/drawing/2014/main" id="{5593300F-C9CD-4C31-B7CB-2E6C506C6811}"/>
              </a:ext>
            </a:extLst>
          </p:cNvPr>
          <p:cNvSpPr/>
          <p:nvPr/>
        </p:nvSpPr>
        <p:spPr>
          <a:xfrm>
            <a:off x="2566214" y="1509090"/>
            <a:ext cx="453057" cy="2844475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F5373EFE-96D6-4780-9DD4-AE8243E00D73}"/>
              </a:ext>
            </a:extLst>
          </p:cNvPr>
          <p:cNvSpPr/>
          <p:nvPr/>
        </p:nvSpPr>
        <p:spPr>
          <a:xfrm>
            <a:off x="237482" y="1545686"/>
            <a:ext cx="2236142" cy="306715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177" dirty="0"/>
              <a:t>Migração AWS </a:t>
            </a:r>
          </a:p>
          <a:p>
            <a:pPr algn="ctr"/>
            <a:r>
              <a:rPr lang="pt-BR" sz="2177" dirty="0"/>
              <a:t>Ambiente alta </a:t>
            </a:r>
            <a:r>
              <a:rPr lang="pt-BR" sz="2177" dirty="0" err="1"/>
              <a:t>disp</a:t>
            </a:r>
            <a:r>
              <a:rPr lang="pt-BR" sz="2177" dirty="0"/>
              <a:t>.</a:t>
            </a:r>
          </a:p>
          <a:p>
            <a:pPr algn="ctr"/>
            <a:r>
              <a:rPr lang="pt-BR" sz="2177" dirty="0" err="1"/>
              <a:t>Cert</a:t>
            </a:r>
            <a:r>
              <a:rPr lang="pt-BR" sz="2177" dirty="0"/>
              <a:t>. Digital</a:t>
            </a:r>
          </a:p>
          <a:p>
            <a:pPr algn="ctr"/>
            <a:r>
              <a:rPr lang="pt-BR" sz="2177" dirty="0" err="1"/>
              <a:t>Load</a:t>
            </a:r>
            <a:r>
              <a:rPr lang="pt-BR" sz="2177" dirty="0"/>
              <a:t> </a:t>
            </a:r>
            <a:r>
              <a:rPr lang="pt-BR" sz="2177" dirty="0" err="1"/>
              <a:t>Balancer</a:t>
            </a:r>
            <a:endParaRPr lang="pt-BR" sz="2177" dirty="0"/>
          </a:p>
          <a:p>
            <a:pPr algn="ctr"/>
            <a:r>
              <a:rPr lang="pt-BR" sz="2177" dirty="0"/>
              <a:t>Jenkins</a:t>
            </a:r>
          </a:p>
          <a:p>
            <a:pPr algn="ctr"/>
            <a:r>
              <a:rPr lang="pt-BR" sz="2177" dirty="0"/>
              <a:t>J. Meter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48D54BC2-3B57-4CB0-BCEC-0A0D9D67EBB9}"/>
              </a:ext>
            </a:extLst>
          </p:cNvPr>
          <p:cNvSpPr/>
          <p:nvPr/>
        </p:nvSpPr>
        <p:spPr>
          <a:xfrm>
            <a:off x="9235256" y="5464545"/>
            <a:ext cx="1897717" cy="104483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177" dirty="0"/>
              <a:t>APP-</a:t>
            </a:r>
            <a:r>
              <a:rPr lang="pt-BR" sz="2177" dirty="0" err="1"/>
              <a:t>Kotlin</a:t>
            </a:r>
            <a:endParaRPr lang="pt-BR" sz="2177" dirty="0"/>
          </a:p>
        </p:txBody>
      </p: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3AAF6B62-F367-4C5D-A7A8-4971914913D6}"/>
              </a:ext>
            </a:extLst>
          </p:cNvPr>
          <p:cNvCxnSpPr>
            <a:cxnSpLocks/>
          </p:cNvCxnSpPr>
          <p:nvPr/>
        </p:nvCxnSpPr>
        <p:spPr>
          <a:xfrm>
            <a:off x="7793987" y="5407761"/>
            <a:ext cx="1240837" cy="5909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31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Personalizar design">
  <a:themeElements>
    <a:clrScheme name="sptech">
      <a:dk1>
        <a:srgbClr val="1C1C1C"/>
      </a:dk1>
      <a:lt1>
        <a:srgbClr val="FFFFFF"/>
      </a:lt1>
      <a:dk2>
        <a:srgbClr val="111111"/>
      </a:dk2>
      <a:lt2>
        <a:srgbClr val="FFFFFF"/>
      </a:lt2>
      <a:accent1>
        <a:srgbClr val="1F2A44"/>
      </a:accent1>
      <a:accent2>
        <a:srgbClr val="D0D3D4"/>
      </a:accent2>
      <a:accent3>
        <a:srgbClr val="63B1BC"/>
      </a:accent3>
      <a:accent4>
        <a:srgbClr val="ED145B"/>
      </a:accent4>
      <a:accent5>
        <a:srgbClr val="EFB661"/>
      </a:accent5>
      <a:accent6>
        <a:srgbClr val="0762C8"/>
      </a:accent6>
      <a:hlink>
        <a:srgbClr val="92D050"/>
      </a:hlink>
      <a:folHlink>
        <a:srgbClr val="FF0000"/>
      </a:folHlink>
    </a:clrScheme>
    <a:fontScheme name="transicao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1422</TotalTime>
  <Words>1109</Words>
  <Application>Microsoft Office PowerPoint</Application>
  <PresentationFormat>Widescreen</PresentationFormat>
  <Paragraphs>214</Paragraphs>
  <Slides>26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2" baseType="lpstr">
      <vt:lpstr>Arial</vt:lpstr>
      <vt:lpstr>Calibri</vt:lpstr>
      <vt:lpstr>Exo 2</vt:lpstr>
      <vt:lpstr>Verdana</vt:lpstr>
      <vt:lpstr>Wingdings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Erik Luiz dos Santos</dc:creator>
  <cp:lastModifiedBy>Guilherme Nascimento Dos Santos</cp:lastModifiedBy>
  <cp:revision>85</cp:revision>
  <dcterms:created xsi:type="dcterms:W3CDTF">2021-08-25T19:26:40Z</dcterms:created>
  <dcterms:modified xsi:type="dcterms:W3CDTF">2022-02-23T01:33:29Z</dcterms:modified>
</cp:coreProperties>
</file>

<file path=docProps/thumbnail.jpeg>
</file>